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9"/>
  </p:notesMasterIdLst>
  <p:sldIdLst>
    <p:sldId id="2640" r:id="rId2"/>
    <p:sldId id="2101" r:id="rId3"/>
    <p:sldId id="2103" r:id="rId4"/>
    <p:sldId id="2660" r:id="rId5"/>
    <p:sldId id="2659" r:id="rId6"/>
    <p:sldId id="2653" r:id="rId7"/>
    <p:sldId id="2636" r:id="rId8"/>
  </p:sldIdLst>
  <p:sldSz cx="12192000" cy="6858000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7565"/>
    <a:srgbClr val="2A5CA5"/>
    <a:srgbClr val="71569C"/>
    <a:srgbClr val="735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80408"/>
  </p:normalViewPr>
  <p:slideViewPr>
    <p:cSldViewPr snapToGrid="0">
      <p:cViewPr varScale="1">
        <p:scale>
          <a:sx n="97" d="100"/>
          <a:sy n="97" d="100"/>
        </p:scale>
        <p:origin x="1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21B532-793D-4DD5-A270-C0A20B4E8AD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4F96133-BDB8-41C1-ADFC-C853F5AAB926}">
      <dgm:prSet phldrT="[Text]" custT="1"/>
      <dgm:spPr/>
      <dgm:t>
        <a:bodyPr/>
        <a:lstStyle/>
        <a:p>
          <a:r>
            <a:rPr lang="en-US" sz="1400" b="1" dirty="0"/>
            <a:t>For ALL patients: </a:t>
          </a:r>
          <a:endParaRPr lang="en-US" sz="1400" dirty="0"/>
        </a:p>
        <a:p>
          <a:r>
            <a:rPr lang="en-US" sz="1400" dirty="0"/>
            <a:t>ACE Inhibitor </a:t>
          </a:r>
          <a:r>
            <a:rPr lang="en-US" sz="1400" i="1" dirty="0"/>
            <a:t>or</a:t>
          </a:r>
          <a:r>
            <a:rPr lang="en-US" sz="1400" dirty="0"/>
            <a:t> ARB </a:t>
          </a:r>
          <a:r>
            <a:rPr lang="en-US" sz="1400" i="1" dirty="0"/>
            <a:t>or </a:t>
          </a:r>
          <a:r>
            <a:rPr lang="en-US" sz="1400" dirty="0"/>
            <a:t>ARNI </a:t>
          </a:r>
        </a:p>
        <a:p>
          <a:r>
            <a:rPr lang="en-US" sz="1400" i="1" dirty="0"/>
            <a:t>AND</a:t>
          </a:r>
          <a:r>
            <a:rPr lang="en-US" sz="1400" dirty="0"/>
            <a:t> Evidence based Beta Blocker</a:t>
          </a:r>
        </a:p>
        <a:p>
          <a:r>
            <a:rPr lang="en-US" sz="1400" i="1" dirty="0"/>
            <a:t>AND</a:t>
          </a:r>
          <a:r>
            <a:rPr lang="en-US" sz="1400" dirty="0"/>
            <a:t> Aldosterone Antagonist (</a:t>
          </a:r>
          <a:r>
            <a:rPr lang="en-US" sz="1400" dirty="0" err="1"/>
            <a:t>CrCl</a:t>
          </a:r>
          <a:r>
            <a:rPr lang="en-US" sz="1400" dirty="0"/>
            <a:t> &gt;30 ml/min, K</a:t>
          </a:r>
          <a:r>
            <a:rPr lang="en-US" sz="1400" baseline="30000" dirty="0"/>
            <a:t>+</a:t>
          </a:r>
          <a:r>
            <a:rPr lang="en-US" sz="1400" dirty="0"/>
            <a:t> &lt;5)  </a:t>
          </a:r>
        </a:p>
        <a:p>
          <a:r>
            <a:rPr lang="en-US" sz="1400" i="1" dirty="0"/>
            <a:t>AND  </a:t>
          </a:r>
          <a:r>
            <a:rPr lang="en-US" sz="1400" i="0" dirty="0"/>
            <a:t>SGLT2 inhibitor</a:t>
          </a:r>
          <a:endParaRPr lang="en-US" sz="1400" dirty="0"/>
        </a:p>
      </dgm:t>
    </dgm:pt>
    <dgm:pt modelId="{3A9CF46C-DD52-40B8-B05B-1DC08A719A62}" type="parTrans" cxnId="{E6728F7F-4265-4979-A12C-92E63636F25F}">
      <dgm:prSet/>
      <dgm:spPr/>
      <dgm:t>
        <a:bodyPr/>
        <a:lstStyle/>
        <a:p>
          <a:endParaRPr lang="en-US"/>
        </a:p>
      </dgm:t>
    </dgm:pt>
    <dgm:pt modelId="{E1090314-BF72-4EEA-BD9F-CBD76EED6495}" type="sibTrans" cxnId="{E6728F7F-4265-4979-A12C-92E63636F25F}">
      <dgm:prSet/>
      <dgm:spPr/>
      <dgm:t>
        <a:bodyPr/>
        <a:lstStyle/>
        <a:p>
          <a:endParaRPr lang="en-US"/>
        </a:p>
      </dgm:t>
    </dgm:pt>
    <dgm:pt modelId="{1FAF5528-CDFF-401C-823E-3DCBC53A85FB}">
      <dgm:prSet phldrT="[Text]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b="1" dirty="0"/>
            <a:t>Titrate ACE/ARB/ARNI, BB, Aldosterone Antagonist to target doses as clinically tolerated</a:t>
          </a:r>
          <a:endParaRPr lang="en-US" dirty="0"/>
        </a:p>
        <a:p>
          <a:pPr>
            <a:buFont typeface="Symbol" panose="05050102010706020507" pitchFamily="18" charset="2"/>
            <a:buChar char=""/>
          </a:pPr>
          <a:r>
            <a:rPr lang="en-US" dirty="0"/>
            <a:t>Continue diuretic</a:t>
          </a:r>
          <a:r>
            <a:rPr lang="en-US" b="1" dirty="0"/>
            <a:t> </a:t>
          </a:r>
          <a:r>
            <a:rPr lang="en-US" dirty="0"/>
            <a:t>prn or daily</a:t>
          </a:r>
        </a:p>
        <a:p>
          <a:pPr>
            <a:buFont typeface="Symbol" panose="05050102010706020507" pitchFamily="18" charset="2"/>
            <a:buChar char=""/>
          </a:pPr>
          <a:r>
            <a:rPr lang="en-US" dirty="0"/>
            <a:t>Follow up symptoms q1-6 months and prn</a:t>
          </a:r>
        </a:p>
      </dgm:t>
    </dgm:pt>
    <dgm:pt modelId="{E91A47BB-F745-4AAF-8B1E-98AA118A37E6}" type="parTrans" cxnId="{A4C47162-B511-40A7-A80C-2C9DEEBD831D}">
      <dgm:prSet/>
      <dgm:spPr/>
      <dgm:t>
        <a:bodyPr/>
        <a:lstStyle/>
        <a:p>
          <a:endParaRPr lang="en-US"/>
        </a:p>
      </dgm:t>
    </dgm:pt>
    <dgm:pt modelId="{70A290CB-1BEF-4173-8B7D-7F302E400E4F}" type="sibTrans" cxnId="{A4C47162-B511-40A7-A80C-2C9DEEBD831D}">
      <dgm:prSet/>
      <dgm:spPr/>
      <dgm:t>
        <a:bodyPr/>
        <a:lstStyle/>
        <a:p>
          <a:endParaRPr lang="en-US"/>
        </a:p>
      </dgm:t>
    </dgm:pt>
    <dgm:pt modelId="{1390E1CD-A3C0-4CCF-ABAB-EF9F26C95933}">
      <dgm:prSet custT="1"/>
      <dgm:spPr/>
      <dgm:t>
        <a:bodyPr/>
        <a:lstStyle/>
        <a:p>
          <a:r>
            <a:rPr lang="en-US" sz="2400" dirty="0"/>
            <a:t>Initiate loop diuretic </a:t>
          </a:r>
        </a:p>
        <a:p>
          <a:r>
            <a:rPr lang="en-US" sz="2400" dirty="0"/>
            <a:t>(dose prn or daily as clinically indicated)</a:t>
          </a:r>
        </a:p>
      </dgm:t>
    </dgm:pt>
    <dgm:pt modelId="{029F3D15-7970-4CFA-833E-11D8C2B95AB4}" type="parTrans" cxnId="{C40EAB3B-DDCF-4EB8-B789-5E40EE4AE51E}">
      <dgm:prSet/>
      <dgm:spPr/>
      <dgm:t>
        <a:bodyPr/>
        <a:lstStyle/>
        <a:p>
          <a:endParaRPr lang="en-US"/>
        </a:p>
      </dgm:t>
    </dgm:pt>
    <dgm:pt modelId="{F30BF0F7-5C82-4E63-9574-245905AF9AA4}" type="sibTrans" cxnId="{C40EAB3B-DDCF-4EB8-B789-5E40EE4AE51E}">
      <dgm:prSet/>
      <dgm:spPr/>
      <dgm:t>
        <a:bodyPr/>
        <a:lstStyle/>
        <a:p>
          <a:endParaRPr lang="en-US"/>
        </a:p>
      </dgm:t>
    </dgm:pt>
    <dgm:pt modelId="{5EAB98DE-E680-4E5A-861D-D287A419339E}" type="pres">
      <dgm:prSet presAssocID="{2121B532-793D-4DD5-A270-C0A20B4E8AD9}" presName="linearFlow" presStyleCnt="0">
        <dgm:presLayoutVars>
          <dgm:resizeHandles val="exact"/>
        </dgm:presLayoutVars>
      </dgm:prSet>
      <dgm:spPr/>
    </dgm:pt>
    <dgm:pt modelId="{EB70E7D0-5A53-4221-9A63-68691EC866E6}" type="pres">
      <dgm:prSet presAssocID="{E4F96133-BDB8-41C1-ADFC-C853F5AAB926}" presName="node" presStyleLbl="node1" presStyleIdx="0" presStyleCnt="3" custScaleX="101523" custScaleY="136205" custLinFactNeighborX="951" custLinFactNeighborY="-38649">
        <dgm:presLayoutVars>
          <dgm:bulletEnabled val="1"/>
        </dgm:presLayoutVars>
      </dgm:prSet>
      <dgm:spPr/>
    </dgm:pt>
    <dgm:pt modelId="{615F0494-5F3E-4E24-9F84-672DE481ABB3}" type="pres">
      <dgm:prSet presAssocID="{E1090314-BF72-4EEA-BD9F-CBD76EED6495}" presName="sibTrans" presStyleLbl="sibTrans2D1" presStyleIdx="0" presStyleCnt="2" custScaleX="99139" custScaleY="88058" custLinFactNeighborX="8226" custLinFactNeighborY="-186"/>
      <dgm:spPr>
        <a:prstGeom prst="plus">
          <a:avLst/>
        </a:prstGeom>
      </dgm:spPr>
    </dgm:pt>
    <dgm:pt modelId="{5B4F0806-E8F3-45A5-8835-0AABF52949D0}" type="pres">
      <dgm:prSet presAssocID="{E1090314-BF72-4EEA-BD9F-CBD76EED6495}" presName="connectorText" presStyleLbl="sibTrans2D1" presStyleIdx="0" presStyleCnt="2"/>
      <dgm:spPr/>
    </dgm:pt>
    <dgm:pt modelId="{5D718482-8AED-44CF-833F-557A54F8F1B1}" type="pres">
      <dgm:prSet presAssocID="{1390E1CD-A3C0-4CCF-ABAB-EF9F26C95933}" presName="node" presStyleLbl="node1" presStyleIdx="1" presStyleCnt="3" custLinFactNeighborX="951" custLinFactNeighborY="6234">
        <dgm:presLayoutVars>
          <dgm:bulletEnabled val="1"/>
        </dgm:presLayoutVars>
      </dgm:prSet>
      <dgm:spPr/>
    </dgm:pt>
    <dgm:pt modelId="{7970F704-1B95-48CA-BA52-EEA9F0B68E4D}" type="pres">
      <dgm:prSet presAssocID="{F30BF0F7-5C82-4E63-9574-245905AF9AA4}" presName="sibTrans" presStyleLbl="sibTrans2D1" presStyleIdx="1" presStyleCnt="2"/>
      <dgm:spPr/>
    </dgm:pt>
    <dgm:pt modelId="{C52675A6-9BC6-449E-852B-62731EFC413E}" type="pres">
      <dgm:prSet presAssocID="{F30BF0F7-5C82-4E63-9574-245905AF9AA4}" presName="connectorText" presStyleLbl="sibTrans2D1" presStyleIdx="1" presStyleCnt="2"/>
      <dgm:spPr/>
    </dgm:pt>
    <dgm:pt modelId="{040E6B14-F596-4357-80CF-2A18F0D3EC94}" type="pres">
      <dgm:prSet presAssocID="{1FAF5528-CDFF-401C-823E-3DCBC53A85FB}" presName="node" presStyleLbl="node1" presStyleIdx="2" presStyleCnt="3">
        <dgm:presLayoutVars>
          <dgm:bulletEnabled val="1"/>
        </dgm:presLayoutVars>
      </dgm:prSet>
      <dgm:spPr/>
    </dgm:pt>
  </dgm:ptLst>
  <dgm:cxnLst>
    <dgm:cxn modelId="{645FD906-A6E3-410A-89DE-34654BCD9327}" type="presOf" srcId="{1390E1CD-A3C0-4CCF-ABAB-EF9F26C95933}" destId="{5D718482-8AED-44CF-833F-557A54F8F1B1}" srcOrd="0" destOrd="0" presId="urn:microsoft.com/office/officeart/2005/8/layout/process2"/>
    <dgm:cxn modelId="{926B0B3B-0EA9-49B0-A42F-70B5996F9F3B}" type="presOf" srcId="{E4F96133-BDB8-41C1-ADFC-C853F5AAB926}" destId="{EB70E7D0-5A53-4221-9A63-68691EC866E6}" srcOrd="0" destOrd="0" presId="urn:microsoft.com/office/officeart/2005/8/layout/process2"/>
    <dgm:cxn modelId="{C40EAB3B-DDCF-4EB8-B789-5E40EE4AE51E}" srcId="{2121B532-793D-4DD5-A270-C0A20B4E8AD9}" destId="{1390E1CD-A3C0-4CCF-ABAB-EF9F26C95933}" srcOrd="1" destOrd="0" parTransId="{029F3D15-7970-4CFA-833E-11D8C2B95AB4}" sibTransId="{F30BF0F7-5C82-4E63-9574-245905AF9AA4}"/>
    <dgm:cxn modelId="{A4C47162-B511-40A7-A80C-2C9DEEBD831D}" srcId="{2121B532-793D-4DD5-A270-C0A20B4E8AD9}" destId="{1FAF5528-CDFF-401C-823E-3DCBC53A85FB}" srcOrd="2" destOrd="0" parTransId="{E91A47BB-F745-4AAF-8B1E-98AA118A37E6}" sibTransId="{70A290CB-1BEF-4173-8B7D-7F302E400E4F}"/>
    <dgm:cxn modelId="{177C187E-A10E-4798-95C5-383B200CD4F2}" type="presOf" srcId="{E1090314-BF72-4EEA-BD9F-CBD76EED6495}" destId="{615F0494-5F3E-4E24-9F84-672DE481ABB3}" srcOrd="0" destOrd="0" presId="urn:microsoft.com/office/officeart/2005/8/layout/process2"/>
    <dgm:cxn modelId="{E6728F7F-4265-4979-A12C-92E63636F25F}" srcId="{2121B532-793D-4DD5-A270-C0A20B4E8AD9}" destId="{E4F96133-BDB8-41C1-ADFC-C853F5AAB926}" srcOrd="0" destOrd="0" parTransId="{3A9CF46C-DD52-40B8-B05B-1DC08A719A62}" sibTransId="{E1090314-BF72-4EEA-BD9F-CBD76EED6495}"/>
    <dgm:cxn modelId="{5F4DFDBA-AEFD-440F-9C39-739EB4FE3132}" type="presOf" srcId="{F30BF0F7-5C82-4E63-9574-245905AF9AA4}" destId="{C52675A6-9BC6-449E-852B-62731EFC413E}" srcOrd="1" destOrd="0" presId="urn:microsoft.com/office/officeart/2005/8/layout/process2"/>
    <dgm:cxn modelId="{05C95EE6-75AC-48CE-A780-C05FF26C47B4}" type="presOf" srcId="{F30BF0F7-5C82-4E63-9574-245905AF9AA4}" destId="{7970F704-1B95-48CA-BA52-EEA9F0B68E4D}" srcOrd="0" destOrd="0" presId="urn:microsoft.com/office/officeart/2005/8/layout/process2"/>
    <dgm:cxn modelId="{01AAB3E9-C921-4ED7-B6CE-D1C69B62CAB9}" type="presOf" srcId="{2121B532-793D-4DD5-A270-C0A20B4E8AD9}" destId="{5EAB98DE-E680-4E5A-861D-D287A419339E}" srcOrd="0" destOrd="0" presId="urn:microsoft.com/office/officeart/2005/8/layout/process2"/>
    <dgm:cxn modelId="{E27B57F0-E460-48DE-B456-33BF15EBFBB8}" type="presOf" srcId="{E1090314-BF72-4EEA-BD9F-CBD76EED6495}" destId="{5B4F0806-E8F3-45A5-8835-0AABF52949D0}" srcOrd="1" destOrd="0" presId="urn:microsoft.com/office/officeart/2005/8/layout/process2"/>
    <dgm:cxn modelId="{28A238FD-4659-4197-BF43-3CE75FA476F3}" type="presOf" srcId="{1FAF5528-CDFF-401C-823E-3DCBC53A85FB}" destId="{040E6B14-F596-4357-80CF-2A18F0D3EC94}" srcOrd="0" destOrd="0" presId="urn:microsoft.com/office/officeart/2005/8/layout/process2"/>
    <dgm:cxn modelId="{8724548A-18B3-46DB-B582-5DA62B524DD7}" type="presParOf" srcId="{5EAB98DE-E680-4E5A-861D-D287A419339E}" destId="{EB70E7D0-5A53-4221-9A63-68691EC866E6}" srcOrd="0" destOrd="0" presId="urn:microsoft.com/office/officeart/2005/8/layout/process2"/>
    <dgm:cxn modelId="{CD89C673-3B3D-4317-9D4B-5AC720D945BF}" type="presParOf" srcId="{5EAB98DE-E680-4E5A-861D-D287A419339E}" destId="{615F0494-5F3E-4E24-9F84-672DE481ABB3}" srcOrd="1" destOrd="0" presId="urn:microsoft.com/office/officeart/2005/8/layout/process2"/>
    <dgm:cxn modelId="{A79EFBAF-58B9-4660-9176-762C0C0DDC1C}" type="presParOf" srcId="{615F0494-5F3E-4E24-9F84-672DE481ABB3}" destId="{5B4F0806-E8F3-45A5-8835-0AABF52949D0}" srcOrd="0" destOrd="0" presId="urn:microsoft.com/office/officeart/2005/8/layout/process2"/>
    <dgm:cxn modelId="{84E2F811-CCCE-4BE5-8226-0DE837177BDC}" type="presParOf" srcId="{5EAB98DE-E680-4E5A-861D-D287A419339E}" destId="{5D718482-8AED-44CF-833F-557A54F8F1B1}" srcOrd="2" destOrd="0" presId="urn:microsoft.com/office/officeart/2005/8/layout/process2"/>
    <dgm:cxn modelId="{BD2B9C9C-8157-4C9E-9A55-5A779578D9CE}" type="presParOf" srcId="{5EAB98DE-E680-4E5A-861D-D287A419339E}" destId="{7970F704-1B95-48CA-BA52-EEA9F0B68E4D}" srcOrd="3" destOrd="0" presId="urn:microsoft.com/office/officeart/2005/8/layout/process2"/>
    <dgm:cxn modelId="{D4B347D0-566D-4040-910D-6CC3832DB853}" type="presParOf" srcId="{7970F704-1B95-48CA-BA52-EEA9F0B68E4D}" destId="{C52675A6-9BC6-449E-852B-62731EFC413E}" srcOrd="0" destOrd="0" presId="urn:microsoft.com/office/officeart/2005/8/layout/process2"/>
    <dgm:cxn modelId="{6F9E0616-2512-4F81-91A7-254608D38EB8}" type="presParOf" srcId="{5EAB98DE-E680-4E5A-861D-D287A419339E}" destId="{040E6B14-F596-4357-80CF-2A18F0D3EC9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3D58D9-BD6D-4488-978E-2D81C57707E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F1B799-2866-4900-BB1F-7147513668CE}">
      <dgm:prSet phldrT="[Text]" custT="1"/>
      <dgm:spPr/>
      <dgm:t>
        <a:bodyPr/>
        <a:lstStyle/>
        <a:p>
          <a:r>
            <a:rPr lang="en-US" sz="2400" b="1" dirty="0"/>
            <a:t>If persistent symptoms, continue to add as appropriate  (Begin </a:t>
          </a:r>
          <a:r>
            <a:rPr lang="en-US" sz="2400" b="1" dirty="0">
              <a:sym typeface="Wingdings" pitchFamily="2" charset="2"/>
            </a:rPr>
            <a:t> End)</a:t>
          </a:r>
          <a:endParaRPr lang="en-US" sz="2400" b="1" dirty="0"/>
        </a:p>
      </dgm:t>
    </dgm:pt>
    <dgm:pt modelId="{0E7493FF-7210-41C1-A51C-E45640354B35}" type="parTrans" cxnId="{A8EE95D9-41B2-43E1-BE7E-C8BF3EAFC82C}">
      <dgm:prSet/>
      <dgm:spPr/>
      <dgm:t>
        <a:bodyPr/>
        <a:lstStyle/>
        <a:p>
          <a:endParaRPr lang="en-US"/>
        </a:p>
      </dgm:t>
    </dgm:pt>
    <dgm:pt modelId="{D8955EDC-DD4A-4DA7-9822-592CF2462DDA}" type="sibTrans" cxnId="{A8EE95D9-41B2-43E1-BE7E-C8BF3EAFC82C}">
      <dgm:prSet/>
      <dgm:spPr/>
      <dgm:t>
        <a:bodyPr/>
        <a:lstStyle/>
        <a:p>
          <a:endParaRPr lang="en-US"/>
        </a:p>
      </dgm:t>
    </dgm:pt>
    <dgm:pt modelId="{CB70D863-F4B8-418D-9A77-F3B251DF5167}">
      <dgm:prSet phldrT="[Text]" custT="1"/>
      <dgm:spPr/>
      <dgm:t>
        <a:bodyPr/>
        <a:lstStyle/>
        <a:p>
          <a:r>
            <a:rPr lang="en-US" sz="1600" b="1" dirty="0"/>
            <a:t>Add Hydralazine/ISDN </a:t>
          </a:r>
          <a:r>
            <a:rPr lang="en-US" sz="1600" dirty="0"/>
            <a:t>(decrease mortality): self-identified African American or contraindication to ACE/ARB/ARNI</a:t>
          </a:r>
        </a:p>
      </dgm:t>
    </dgm:pt>
    <dgm:pt modelId="{A02BBDB3-CB26-4698-9745-3DC99728F2BA}" type="parTrans" cxnId="{59EDE244-5BB8-4202-A751-84C3075BE6F7}">
      <dgm:prSet/>
      <dgm:spPr/>
      <dgm:t>
        <a:bodyPr/>
        <a:lstStyle/>
        <a:p>
          <a:endParaRPr lang="en-US"/>
        </a:p>
      </dgm:t>
    </dgm:pt>
    <dgm:pt modelId="{62DEBEF2-577E-4AE3-AB6A-86BA9A833C79}" type="sibTrans" cxnId="{59EDE244-5BB8-4202-A751-84C3075BE6F7}">
      <dgm:prSet/>
      <dgm:spPr/>
      <dgm:t>
        <a:bodyPr/>
        <a:lstStyle/>
        <a:p>
          <a:endParaRPr lang="en-US"/>
        </a:p>
      </dgm:t>
    </dgm:pt>
    <dgm:pt modelId="{6FB23CD4-45FC-4AB9-B0FE-7CC395446FD5}">
      <dgm:prSet phldrT="[Text]" custT="1"/>
      <dgm:spPr/>
      <dgm:t>
        <a:bodyPr/>
        <a:lstStyle/>
        <a:p>
          <a:r>
            <a:rPr lang="en-US" sz="1600" b="1" dirty="0"/>
            <a:t>Add Ivabradine (</a:t>
          </a:r>
          <a:r>
            <a:rPr lang="en-US" sz="1600" b="1" dirty="0" err="1"/>
            <a:t>Corlanor</a:t>
          </a:r>
          <a:r>
            <a:rPr lang="en-US" sz="1600" b="1" dirty="0"/>
            <a:t>®) </a:t>
          </a:r>
          <a:r>
            <a:rPr lang="en-US" sz="1600" dirty="0"/>
            <a:t>(decrease time to hospitalization): HR &gt;70 on max tolerated BB and in normal sinus rhythm</a:t>
          </a:r>
        </a:p>
      </dgm:t>
    </dgm:pt>
    <dgm:pt modelId="{6B8EA6F3-198A-4C37-9D35-8C7E692242F7}" type="parTrans" cxnId="{F7CF09FF-51BB-46CF-849C-52594F5239B0}">
      <dgm:prSet/>
      <dgm:spPr/>
      <dgm:t>
        <a:bodyPr/>
        <a:lstStyle/>
        <a:p>
          <a:endParaRPr lang="en-US"/>
        </a:p>
      </dgm:t>
    </dgm:pt>
    <dgm:pt modelId="{B75F57D1-E0DF-4EAC-80F3-17B6AA9AA94F}" type="sibTrans" cxnId="{F7CF09FF-51BB-46CF-849C-52594F5239B0}">
      <dgm:prSet/>
      <dgm:spPr/>
      <dgm:t>
        <a:bodyPr/>
        <a:lstStyle/>
        <a:p>
          <a:endParaRPr lang="en-US"/>
        </a:p>
      </dgm:t>
    </dgm:pt>
    <dgm:pt modelId="{7BED7F06-583B-44DD-A7E3-2E058815BFED}">
      <dgm:prSet phldrT="[Text]" custT="1"/>
      <dgm:spPr/>
      <dgm:t>
        <a:bodyPr/>
        <a:lstStyle/>
        <a:p>
          <a:r>
            <a:rPr lang="en-US" sz="1600" b="1" dirty="0"/>
            <a:t>Consider addition of Digoxin </a:t>
          </a:r>
          <a:r>
            <a:rPr lang="en-US" sz="1600" dirty="0"/>
            <a:t>if patient w/ symptoms despite above therapies or if comorbid atrial fibrillation. Use low dose, ensure K</a:t>
          </a:r>
          <a:r>
            <a:rPr lang="en-US" sz="1600" baseline="30000" dirty="0"/>
            <a:t>+ </a:t>
          </a:r>
          <a:r>
            <a:rPr lang="en-US" sz="1600" dirty="0"/>
            <a:t>and Mg</a:t>
          </a:r>
          <a:r>
            <a:rPr lang="en-US" sz="1600" baseline="30000" dirty="0"/>
            <a:t>+</a:t>
          </a:r>
          <a:r>
            <a:rPr lang="en-US" sz="1600" dirty="0"/>
            <a:t> are WNL</a:t>
          </a:r>
        </a:p>
      </dgm:t>
    </dgm:pt>
    <dgm:pt modelId="{4A2058C7-21B2-45F7-A27F-58073EBB1BEC}" type="parTrans" cxnId="{E6F9A0C7-AD2C-48F1-9EB6-3D4642BF4B85}">
      <dgm:prSet/>
      <dgm:spPr/>
      <dgm:t>
        <a:bodyPr/>
        <a:lstStyle/>
        <a:p>
          <a:endParaRPr lang="en-US"/>
        </a:p>
      </dgm:t>
    </dgm:pt>
    <dgm:pt modelId="{E326BA9D-AF08-4A84-A546-5181BE1BD3AC}" type="sibTrans" cxnId="{E6F9A0C7-AD2C-48F1-9EB6-3D4642BF4B85}">
      <dgm:prSet/>
      <dgm:spPr/>
      <dgm:t>
        <a:bodyPr/>
        <a:lstStyle/>
        <a:p>
          <a:endParaRPr lang="en-US"/>
        </a:p>
      </dgm:t>
    </dgm:pt>
    <dgm:pt modelId="{976254E7-9198-4800-8AE9-76277F9265DB}">
      <dgm:prSet phldrT="[Text]" custT="1"/>
      <dgm:spPr/>
      <dgm:t>
        <a:bodyPr/>
        <a:lstStyle/>
        <a:p>
          <a:r>
            <a:rPr lang="en-US" sz="1600" b="1" dirty="0"/>
            <a:t>Consider Vericiguat </a:t>
          </a:r>
          <a:r>
            <a:rPr lang="en-US" sz="1600" dirty="0"/>
            <a:t>(</a:t>
          </a:r>
          <a:r>
            <a:rPr lang="en-US" sz="1600" dirty="0" err="1"/>
            <a:t>Verquvo</a:t>
          </a:r>
          <a:r>
            <a:rPr lang="en-US" sz="1600" dirty="0"/>
            <a:t>®)(decrease CV death &amp; HF hospitalization): eGFR &gt;15 ml/min, EF &lt;45%, contraindicated in pregnancy</a:t>
          </a:r>
        </a:p>
      </dgm:t>
    </dgm:pt>
    <dgm:pt modelId="{0366538B-B6D2-4319-BEDD-50933D7EA4F1}" type="parTrans" cxnId="{A2D95326-4E5D-4819-8C84-238318FFE261}">
      <dgm:prSet/>
      <dgm:spPr/>
      <dgm:t>
        <a:bodyPr/>
        <a:lstStyle/>
        <a:p>
          <a:endParaRPr lang="en-US"/>
        </a:p>
      </dgm:t>
    </dgm:pt>
    <dgm:pt modelId="{AA960FED-FECA-420D-B0D2-7941E9E8D259}" type="sibTrans" cxnId="{A2D95326-4E5D-4819-8C84-238318FFE261}">
      <dgm:prSet/>
      <dgm:spPr/>
      <dgm:t>
        <a:bodyPr/>
        <a:lstStyle/>
        <a:p>
          <a:endParaRPr lang="en-US"/>
        </a:p>
      </dgm:t>
    </dgm:pt>
    <dgm:pt modelId="{805AB559-20CE-46F8-A5AE-37770464FB5B}" type="pres">
      <dgm:prSet presAssocID="{003D58D9-BD6D-4488-978E-2D81C57707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8FD3FCC-1C7A-49E6-8F46-0AA48F4C61A8}" type="pres">
      <dgm:prSet presAssocID="{1CF1B799-2866-4900-BB1F-7147513668CE}" presName="hierRoot1" presStyleCnt="0">
        <dgm:presLayoutVars>
          <dgm:hierBranch val="init"/>
        </dgm:presLayoutVars>
      </dgm:prSet>
      <dgm:spPr/>
    </dgm:pt>
    <dgm:pt modelId="{23D99F7D-C4DE-4378-BF67-3D4846148FF4}" type="pres">
      <dgm:prSet presAssocID="{1CF1B799-2866-4900-BB1F-7147513668CE}" presName="rootComposite1" presStyleCnt="0"/>
      <dgm:spPr/>
    </dgm:pt>
    <dgm:pt modelId="{AB30B374-3692-45BC-BA9D-03C45FE0E082}" type="pres">
      <dgm:prSet presAssocID="{1CF1B799-2866-4900-BB1F-7147513668CE}" presName="rootText1" presStyleLbl="node0" presStyleIdx="0" presStyleCnt="1" custScaleX="300090" custScaleY="172215">
        <dgm:presLayoutVars>
          <dgm:chPref val="3"/>
        </dgm:presLayoutVars>
      </dgm:prSet>
      <dgm:spPr/>
    </dgm:pt>
    <dgm:pt modelId="{80CE9401-F332-4B2E-8D27-5C19ABD172D3}" type="pres">
      <dgm:prSet presAssocID="{1CF1B799-2866-4900-BB1F-7147513668CE}" presName="rootConnector1" presStyleLbl="node1" presStyleIdx="0" presStyleCnt="0"/>
      <dgm:spPr/>
    </dgm:pt>
    <dgm:pt modelId="{58A06EDA-87D7-4468-B5F9-24251F08123D}" type="pres">
      <dgm:prSet presAssocID="{1CF1B799-2866-4900-BB1F-7147513668CE}" presName="hierChild2" presStyleCnt="0"/>
      <dgm:spPr/>
    </dgm:pt>
    <dgm:pt modelId="{EE7044A7-C95A-4B46-9ECD-07634A432495}" type="pres">
      <dgm:prSet presAssocID="{A02BBDB3-CB26-4698-9745-3DC99728F2BA}" presName="Name37" presStyleLbl="parChTrans1D2" presStyleIdx="0" presStyleCnt="4"/>
      <dgm:spPr/>
    </dgm:pt>
    <dgm:pt modelId="{E358C516-58B9-461D-84DF-377D7387FE08}" type="pres">
      <dgm:prSet presAssocID="{CB70D863-F4B8-418D-9A77-F3B251DF5167}" presName="hierRoot2" presStyleCnt="0">
        <dgm:presLayoutVars>
          <dgm:hierBranch val="init"/>
        </dgm:presLayoutVars>
      </dgm:prSet>
      <dgm:spPr/>
    </dgm:pt>
    <dgm:pt modelId="{59539C8B-410F-451B-A9D9-1F4381BFB3E4}" type="pres">
      <dgm:prSet presAssocID="{CB70D863-F4B8-418D-9A77-F3B251DF5167}" presName="rootComposite" presStyleCnt="0"/>
      <dgm:spPr/>
    </dgm:pt>
    <dgm:pt modelId="{933394DA-8E1A-47CB-AA34-91D72653D7D8}" type="pres">
      <dgm:prSet presAssocID="{CB70D863-F4B8-418D-9A77-F3B251DF5167}" presName="rootText" presStyleLbl="node2" presStyleIdx="0" presStyleCnt="4" custScaleX="124362" custScaleY="200623" custLinFactNeighborX="10607" custLinFactNeighborY="1326">
        <dgm:presLayoutVars>
          <dgm:chPref val="3"/>
        </dgm:presLayoutVars>
      </dgm:prSet>
      <dgm:spPr/>
    </dgm:pt>
    <dgm:pt modelId="{9D29DB5B-9819-4E86-A7A9-F6761132E76B}" type="pres">
      <dgm:prSet presAssocID="{CB70D863-F4B8-418D-9A77-F3B251DF5167}" presName="rootConnector" presStyleLbl="node2" presStyleIdx="0" presStyleCnt="4"/>
      <dgm:spPr/>
    </dgm:pt>
    <dgm:pt modelId="{400E6EE3-3CEE-408D-A87A-1B488B38B8B8}" type="pres">
      <dgm:prSet presAssocID="{CB70D863-F4B8-418D-9A77-F3B251DF5167}" presName="hierChild4" presStyleCnt="0"/>
      <dgm:spPr/>
    </dgm:pt>
    <dgm:pt modelId="{60ED2D65-27B0-4C53-8C1E-C937A775057E}" type="pres">
      <dgm:prSet presAssocID="{CB70D863-F4B8-418D-9A77-F3B251DF5167}" presName="hierChild5" presStyleCnt="0"/>
      <dgm:spPr/>
    </dgm:pt>
    <dgm:pt modelId="{B2DF9722-D4A6-49FA-80F8-16C1D617E0D6}" type="pres">
      <dgm:prSet presAssocID="{6B8EA6F3-198A-4C37-9D35-8C7E692242F7}" presName="Name37" presStyleLbl="parChTrans1D2" presStyleIdx="1" presStyleCnt="4"/>
      <dgm:spPr/>
    </dgm:pt>
    <dgm:pt modelId="{6854F723-6EF8-470A-AA25-9340EC27E732}" type="pres">
      <dgm:prSet presAssocID="{6FB23CD4-45FC-4AB9-B0FE-7CC395446FD5}" presName="hierRoot2" presStyleCnt="0">
        <dgm:presLayoutVars>
          <dgm:hierBranch val="init"/>
        </dgm:presLayoutVars>
      </dgm:prSet>
      <dgm:spPr/>
    </dgm:pt>
    <dgm:pt modelId="{0BBFD59F-FDDA-458C-AEBA-9306E3983BC2}" type="pres">
      <dgm:prSet presAssocID="{6FB23CD4-45FC-4AB9-B0FE-7CC395446FD5}" presName="rootComposite" presStyleCnt="0"/>
      <dgm:spPr/>
    </dgm:pt>
    <dgm:pt modelId="{5FE9A14E-E2CC-409A-A5F7-E3934C8D6028}" type="pres">
      <dgm:prSet presAssocID="{6FB23CD4-45FC-4AB9-B0FE-7CC395446FD5}" presName="rootText" presStyleLbl="node2" presStyleIdx="1" presStyleCnt="4" custScaleX="141571" custScaleY="188194" custLinFactNeighborX="9132" custLinFactNeighborY="2829">
        <dgm:presLayoutVars>
          <dgm:chPref val="3"/>
        </dgm:presLayoutVars>
      </dgm:prSet>
      <dgm:spPr/>
    </dgm:pt>
    <dgm:pt modelId="{06B578C2-5B3F-422F-BB76-F7E648E73E14}" type="pres">
      <dgm:prSet presAssocID="{6FB23CD4-45FC-4AB9-B0FE-7CC395446FD5}" presName="rootConnector" presStyleLbl="node2" presStyleIdx="1" presStyleCnt="4"/>
      <dgm:spPr/>
    </dgm:pt>
    <dgm:pt modelId="{E02AB45F-E098-4789-B979-0BE4CDA94962}" type="pres">
      <dgm:prSet presAssocID="{6FB23CD4-45FC-4AB9-B0FE-7CC395446FD5}" presName="hierChild4" presStyleCnt="0"/>
      <dgm:spPr/>
    </dgm:pt>
    <dgm:pt modelId="{B3913BEA-70B1-42CB-B77F-14D4290951BF}" type="pres">
      <dgm:prSet presAssocID="{6FB23CD4-45FC-4AB9-B0FE-7CC395446FD5}" presName="hierChild5" presStyleCnt="0"/>
      <dgm:spPr/>
    </dgm:pt>
    <dgm:pt modelId="{CB00F413-21C6-46FC-8BB9-40D17490B2A5}" type="pres">
      <dgm:prSet presAssocID="{4A2058C7-21B2-45F7-A27F-58073EBB1BEC}" presName="Name37" presStyleLbl="parChTrans1D2" presStyleIdx="2" presStyleCnt="4"/>
      <dgm:spPr/>
    </dgm:pt>
    <dgm:pt modelId="{E0B7465E-DC2D-4DB4-BCC3-7AF713008145}" type="pres">
      <dgm:prSet presAssocID="{7BED7F06-583B-44DD-A7E3-2E058815BFED}" presName="hierRoot2" presStyleCnt="0">
        <dgm:presLayoutVars>
          <dgm:hierBranch val="init"/>
        </dgm:presLayoutVars>
      </dgm:prSet>
      <dgm:spPr/>
    </dgm:pt>
    <dgm:pt modelId="{B0D69A20-CA54-4E00-AE12-5D5608BFCAAD}" type="pres">
      <dgm:prSet presAssocID="{7BED7F06-583B-44DD-A7E3-2E058815BFED}" presName="rootComposite" presStyleCnt="0"/>
      <dgm:spPr/>
    </dgm:pt>
    <dgm:pt modelId="{B2A191DE-1D82-4D72-B472-D2C2BEB41D76}" type="pres">
      <dgm:prSet presAssocID="{7BED7F06-583B-44DD-A7E3-2E058815BFED}" presName="rootText" presStyleLbl="node2" presStyleIdx="2" presStyleCnt="4" custScaleX="184584" custScaleY="182709" custLinFactNeighborX="-2335" custLinFactNeighborY="4746">
        <dgm:presLayoutVars>
          <dgm:chPref val="3"/>
        </dgm:presLayoutVars>
      </dgm:prSet>
      <dgm:spPr/>
    </dgm:pt>
    <dgm:pt modelId="{FB3E3FBD-1A60-40F2-9CAC-25549BFC2CF0}" type="pres">
      <dgm:prSet presAssocID="{7BED7F06-583B-44DD-A7E3-2E058815BFED}" presName="rootConnector" presStyleLbl="node2" presStyleIdx="2" presStyleCnt="4"/>
      <dgm:spPr/>
    </dgm:pt>
    <dgm:pt modelId="{006FC0F6-9EC8-49A4-AB1D-1E6F26E86D54}" type="pres">
      <dgm:prSet presAssocID="{7BED7F06-583B-44DD-A7E3-2E058815BFED}" presName="hierChild4" presStyleCnt="0"/>
      <dgm:spPr/>
    </dgm:pt>
    <dgm:pt modelId="{6A5A9727-FED3-435C-BE51-BF052146692C}" type="pres">
      <dgm:prSet presAssocID="{7BED7F06-583B-44DD-A7E3-2E058815BFED}" presName="hierChild5" presStyleCnt="0"/>
      <dgm:spPr/>
    </dgm:pt>
    <dgm:pt modelId="{BF4C9894-39F5-41B0-8131-CEE3BEDACA73}" type="pres">
      <dgm:prSet presAssocID="{0366538B-B6D2-4319-BEDD-50933D7EA4F1}" presName="Name37" presStyleLbl="parChTrans1D2" presStyleIdx="3" presStyleCnt="4"/>
      <dgm:spPr/>
    </dgm:pt>
    <dgm:pt modelId="{962D9B00-9110-4CDC-B276-9F1469F8A22E}" type="pres">
      <dgm:prSet presAssocID="{976254E7-9198-4800-8AE9-76277F9265DB}" presName="hierRoot2" presStyleCnt="0">
        <dgm:presLayoutVars>
          <dgm:hierBranch val="init"/>
        </dgm:presLayoutVars>
      </dgm:prSet>
      <dgm:spPr/>
    </dgm:pt>
    <dgm:pt modelId="{093F4382-E157-4EE6-8440-BB4D0967B210}" type="pres">
      <dgm:prSet presAssocID="{976254E7-9198-4800-8AE9-76277F9265DB}" presName="rootComposite" presStyleCnt="0"/>
      <dgm:spPr/>
    </dgm:pt>
    <dgm:pt modelId="{40CE4FB8-18FA-4A2B-A3AC-0FC39C003EE5}" type="pres">
      <dgm:prSet presAssocID="{976254E7-9198-4800-8AE9-76277F9265DB}" presName="rootText" presStyleLbl="node2" presStyleIdx="3" presStyleCnt="4" custScaleX="183150" custScaleY="169785" custLinFactNeighborX="-10579" custLinFactNeighborY="1519">
        <dgm:presLayoutVars>
          <dgm:chPref val="3"/>
        </dgm:presLayoutVars>
      </dgm:prSet>
      <dgm:spPr/>
    </dgm:pt>
    <dgm:pt modelId="{2C00C3BB-F45D-4082-9C3D-6AF5EAF0EA90}" type="pres">
      <dgm:prSet presAssocID="{976254E7-9198-4800-8AE9-76277F9265DB}" presName="rootConnector" presStyleLbl="node2" presStyleIdx="3" presStyleCnt="4"/>
      <dgm:spPr/>
    </dgm:pt>
    <dgm:pt modelId="{4198D5D7-388D-4FCD-A1A3-5AD3B6B678A2}" type="pres">
      <dgm:prSet presAssocID="{976254E7-9198-4800-8AE9-76277F9265DB}" presName="hierChild4" presStyleCnt="0"/>
      <dgm:spPr/>
    </dgm:pt>
    <dgm:pt modelId="{C518D8F8-6BB6-4366-BA2B-B1EF6548EBB6}" type="pres">
      <dgm:prSet presAssocID="{976254E7-9198-4800-8AE9-76277F9265DB}" presName="hierChild5" presStyleCnt="0"/>
      <dgm:spPr/>
    </dgm:pt>
    <dgm:pt modelId="{81C9B3ED-0970-4DA1-9FBA-D23CE62653F2}" type="pres">
      <dgm:prSet presAssocID="{1CF1B799-2866-4900-BB1F-7147513668CE}" presName="hierChild3" presStyleCnt="0"/>
      <dgm:spPr/>
    </dgm:pt>
  </dgm:ptLst>
  <dgm:cxnLst>
    <dgm:cxn modelId="{DB5E9C23-8A18-471A-A8B3-19949B76E1D1}" type="presOf" srcId="{976254E7-9198-4800-8AE9-76277F9265DB}" destId="{40CE4FB8-18FA-4A2B-A3AC-0FC39C003EE5}" srcOrd="0" destOrd="0" presId="urn:microsoft.com/office/officeart/2005/8/layout/orgChart1"/>
    <dgm:cxn modelId="{A2D95326-4E5D-4819-8C84-238318FFE261}" srcId="{1CF1B799-2866-4900-BB1F-7147513668CE}" destId="{976254E7-9198-4800-8AE9-76277F9265DB}" srcOrd="3" destOrd="0" parTransId="{0366538B-B6D2-4319-BEDD-50933D7EA4F1}" sibTransId="{AA960FED-FECA-420D-B0D2-7941E9E8D259}"/>
    <dgm:cxn modelId="{60CC8D2C-47AE-496E-9D33-C7FF662D1327}" type="presOf" srcId="{CB70D863-F4B8-418D-9A77-F3B251DF5167}" destId="{9D29DB5B-9819-4E86-A7A9-F6761132E76B}" srcOrd="1" destOrd="0" presId="urn:microsoft.com/office/officeart/2005/8/layout/orgChart1"/>
    <dgm:cxn modelId="{12FB8E3C-78BB-497E-9F6B-F5F367C0D33B}" type="presOf" srcId="{6B8EA6F3-198A-4C37-9D35-8C7E692242F7}" destId="{B2DF9722-D4A6-49FA-80F8-16C1D617E0D6}" srcOrd="0" destOrd="0" presId="urn:microsoft.com/office/officeart/2005/8/layout/orgChart1"/>
    <dgm:cxn modelId="{0C50DC42-6957-468C-806E-B1B3B82396C6}" type="presOf" srcId="{CB70D863-F4B8-418D-9A77-F3B251DF5167}" destId="{933394DA-8E1A-47CB-AA34-91D72653D7D8}" srcOrd="0" destOrd="0" presId="urn:microsoft.com/office/officeart/2005/8/layout/orgChart1"/>
    <dgm:cxn modelId="{59EDE244-5BB8-4202-A751-84C3075BE6F7}" srcId="{1CF1B799-2866-4900-BB1F-7147513668CE}" destId="{CB70D863-F4B8-418D-9A77-F3B251DF5167}" srcOrd="0" destOrd="0" parTransId="{A02BBDB3-CB26-4698-9745-3DC99728F2BA}" sibTransId="{62DEBEF2-577E-4AE3-AB6A-86BA9A833C79}"/>
    <dgm:cxn modelId="{50D9FF7F-C966-4175-BE40-1FAEC60C85AF}" type="presOf" srcId="{1CF1B799-2866-4900-BB1F-7147513668CE}" destId="{80CE9401-F332-4B2E-8D27-5C19ABD172D3}" srcOrd="1" destOrd="0" presId="urn:microsoft.com/office/officeart/2005/8/layout/orgChart1"/>
    <dgm:cxn modelId="{23F66480-81C2-4B49-8DD3-19AED6628665}" type="presOf" srcId="{A02BBDB3-CB26-4698-9745-3DC99728F2BA}" destId="{EE7044A7-C95A-4B46-9ECD-07634A432495}" srcOrd="0" destOrd="0" presId="urn:microsoft.com/office/officeart/2005/8/layout/orgChart1"/>
    <dgm:cxn modelId="{4142A98C-4435-4DD7-ADDB-652E75BCDCE1}" type="presOf" srcId="{6FB23CD4-45FC-4AB9-B0FE-7CC395446FD5}" destId="{5FE9A14E-E2CC-409A-A5F7-E3934C8D6028}" srcOrd="0" destOrd="0" presId="urn:microsoft.com/office/officeart/2005/8/layout/orgChart1"/>
    <dgm:cxn modelId="{C0CA7492-B7D7-4176-84D2-F9B5B5B524A0}" type="presOf" srcId="{7BED7F06-583B-44DD-A7E3-2E058815BFED}" destId="{FB3E3FBD-1A60-40F2-9CAC-25549BFC2CF0}" srcOrd="1" destOrd="0" presId="urn:microsoft.com/office/officeart/2005/8/layout/orgChart1"/>
    <dgm:cxn modelId="{19166D9E-F415-4553-B423-077591CAB2F4}" type="presOf" srcId="{003D58D9-BD6D-4488-978E-2D81C57707E8}" destId="{805AB559-20CE-46F8-A5AE-37770464FB5B}" srcOrd="0" destOrd="0" presId="urn:microsoft.com/office/officeart/2005/8/layout/orgChart1"/>
    <dgm:cxn modelId="{50E586A5-A0CA-4A0A-972C-9D639EDFB552}" type="presOf" srcId="{4A2058C7-21B2-45F7-A27F-58073EBB1BEC}" destId="{CB00F413-21C6-46FC-8BB9-40D17490B2A5}" srcOrd="0" destOrd="0" presId="urn:microsoft.com/office/officeart/2005/8/layout/orgChart1"/>
    <dgm:cxn modelId="{280F1DB2-428C-413A-8A7B-95BA808351C2}" type="presOf" srcId="{6FB23CD4-45FC-4AB9-B0FE-7CC395446FD5}" destId="{06B578C2-5B3F-422F-BB76-F7E648E73E14}" srcOrd="1" destOrd="0" presId="urn:microsoft.com/office/officeart/2005/8/layout/orgChart1"/>
    <dgm:cxn modelId="{1BB0C5B7-09DB-4A66-A0E9-F19ACC887507}" type="presOf" srcId="{0366538B-B6D2-4319-BEDD-50933D7EA4F1}" destId="{BF4C9894-39F5-41B0-8131-CEE3BEDACA73}" srcOrd="0" destOrd="0" presId="urn:microsoft.com/office/officeart/2005/8/layout/orgChart1"/>
    <dgm:cxn modelId="{E6F9A0C7-AD2C-48F1-9EB6-3D4642BF4B85}" srcId="{1CF1B799-2866-4900-BB1F-7147513668CE}" destId="{7BED7F06-583B-44DD-A7E3-2E058815BFED}" srcOrd="2" destOrd="0" parTransId="{4A2058C7-21B2-45F7-A27F-58073EBB1BEC}" sibTransId="{E326BA9D-AF08-4A84-A546-5181BE1BD3AC}"/>
    <dgm:cxn modelId="{C438ECCF-BCE2-4FB2-AF8F-FA1E250BF773}" type="presOf" srcId="{976254E7-9198-4800-8AE9-76277F9265DB}" destId="{2C00C3BB-F45D-4082-9C3D-6AF5EAF0EA90}" srcOrd="1" destOrd="0" presId="urn:microsoft.com/office/officeart/2005/8/layout/orgChart1"/>
    <dgm:cxn modelId="{C67383D0-FDEA-4B9D-841C-7659D5A85E4C}" type="presOf" srcId="{7BED7F06-583B-44DD-A7E3-2E058815BFED}" destId="{B2A191DE-1D82-4D72-B472-D2C2BEB41D76}" srcOrd="0" destOrd="0" presId="urn:microsoft.com/office/officeart/2005/8/layout/orgChart1"/>
    <dgm:cxn modelId="{A8EE95D9-41B2-43E1-BE7E-C8BF3EAFC82C}" srcId="{003D58D9-BD6D-4488-978E-2D81C57707E8}" destId="{1CF1B799-2866-4900-BB1F-7147513668CE}" srcOrd="0" destOrd="0" parTransId="{0E7493FF-7210-41C1-A51C-E45640354B35}" sibTransId="{D8955EDC-DD4A-4DA7-9822-592CF2462DDA}"/>
    <dgm:cxn modelId="{3CFCE6F6-DA66-4704-A3C0-442ADA731B29}" type="presOf" srcId="{1CF1B799-2866-4900-BB1F-7147513668CE}" destId="{AB30B374-3692-45BC-BA9D-03C45FE0E082}" srcOrd="0" destOrd="0" presId="urn:microsoft.com/office/officeart/2005/8/layout/orgChart1"/>
    <dgm:cxn modelId="{F7CF09FF-51BB-46CF-849C-52594F5239B0}" srcId="{1CF1B799-2866-4900-BB1F-7147513668CE}" destId="{6FB23CD4-45FC-4AB9-B0FE-7CC395446FD5}" srcOrd="1" destOrd="0" parTransId="{6B8EA6F3-198A-4C37-9D35-8C7E692242F7}" sibTransId="{B75F57D1-E0DF-4EAC-80F3-17B6AA9AA94F}"/>
    <dgm:cxn modelId="{335E6C81-1FC6-4993-A90A-7BF6C251C3E7}" type="presParOf" srcId="{805AB559-20CE-46F8-A5AE-37770464FB5B}" destId="{F8FD3FCC-1C7A-49E6-8F46-0AA48F4C61A8}" srcOrd="0" destOrd="0" presId="urn:microsoft.com/office/officeart/2005/8/layout/orgChart1"/>
    <dgm:cxn modelId="{1F1B977D-F935-4DD4-AEA2-F97D06A37B71}" type="presParOf" srcId="{F8FD3FCC-1C7A-49E6-8F46-0AA48F4C61A8}" destId="{23D99F7D-C4DE-4378-BF67-3D4846148FF4}" srcOrd="0" destOrd="0" presId="urn:microsoft.com/office/officeart/2005/8/layout/orgChart1"/>
    <dgm:cxn modelId="{7ADACF28-FE87-461B-B94A-A5A534C8B70C}" type="presParOf" srcId="{23D99F7D-C4DE-4378-BF67-3D4846148FF4}" destId="{AB30B374-3692-45BC-BA9D-03C45FE0E082}" srcOrd="0" destOrd="0" presId="urn:microsoft.com/office/officeart/2005/8/layout/orgChart1"/>
    <dgm:cxn modelId="{900C4661-0023-40D0-993B-7C2104E9EFFD}" type="presParOf" srcId="{23D99F7D-C4DE-4378-BF67-3D4846148FF4}" destId="{80CE9401-F332-4B2E-8D27-5C19ABD172D3}" srcOrd="1" destOrd="0" presId="urn:microsoft.com/office/officeart/2005/8/layout/orgChart1"/>
    <dgm:cxn modelId="{9B120DDB-8BC1-4024-8CCF-B53DEF53BF09}" type="presParOf" srcId="{F8FD3FCC-1C7A-49E6-8F46-0AA48F4C61A8}" destId="{58A06EDA-87D7-4468-B5F9-24251F08123D}" srcOrd="1" destOrd="0" presId="urn:microsoft.com/office/officeart/2005/8/layout/orgChart1"/>
    <dgm:cxn modelId="{52598617-684A-4B22-B0AF-6F0A6056EAE4}" type="presParOf" srcId="{58A06EDA-87D7-4468-B5F9-24251F08123D}" destId="{EE7044A7-C95A-4B46-9ECD-07634A432495}" srcOrd="0" destOrd="0" presId="urn:microsoft.com/office/officeart/2005/8/layout/orgChart1"/>
    <dgm:cxn modelId="{4271D281-05AA-4693-82A3-1447F019D96D}" type="presParOf" srcId="{58A06EDA-87D7-4468-B5F9-24251F08123D}" destId="{E358C516-58B9-461D-84DF-377D7387FE08}" srcOrd="1" destOrd="0" presId="urn:microsoft.com/office/officeart/2005/8/layout/orgChart1"/>
    <dgm:cxn modelId="{63DC8B05-B9D6-4DDC-8936-03B4854F27AF}" type="presParOf" srcId="{E358C516-58B9-461D-84DF-377D7387FE08}" destId="{59539C8B-410F-451B-A9D9-1F4381BFB3E4}" srcOrd="0" destOrd="0" presId="urn:microsoft.com/office/officeart/2005/8/layout/orgChart1"/>
    <dgm:cxn modelId="{AF72BDA6-47C0-47EB-A18A-FF257C46441A}" type="presParOf" srcId="{59539C8B-410F-451B-A9D9-1F4381BFB3E4}" destId="{933394DA-8E1A-47CB-AA34-91D72653D7D8}" srcOrd="0" destOrd="0" presId="urn:microsoft.com/office/officeart/2005/8/layout/orgChart1"/>
    <dgm:cxn modelId="{BA4A6F70-9BFA-4368-99A2-EC59C228D7A6}" type="presParOf" srcId="{59539C8B-410F-451B-A9D9-1F4381BFB3E4}" destId="{9D29DB5B-9819-4E86-A7A9-F6761132E76B}" srcOrd="1" destOrd="0" presId="urn:microsoft.com/office/officeart/2005/8/layout/orgChart1"/>
    <dgm:cxn modelId="{3EC34AF6-1E5F-4072-93C5-061114A12522}" type="presParOf" srcId="{E358C516-58B9-461D-84DF-377D7387FE08}" destId="{400E6EE3-3CEE-408D-A87A-1B488B38B8B8}" srcOrd="1" destOrd="0" presId="urn:microsoft.com/office/officeart/2005/8/layout/orgChart1"/>
    <dgm:cxn modelId="{91D133C7-E82F-455D-9F99-35538F369323}" type="presParOf" srcId="{E358C516-58B9-461D-84DF-377D7387FE08}" destId="{60ED2D65-27B0-4C53-8C1E-C937A775057E}" srcOrd="2" destOrd="0" presId="urn:microsoft.com/office/officeart/2005/8/layout/orgChart1"/>
    <dgm:cxn modelId="{F512806A-39B6-4332-9CCE-C8821348F22F}" type="presParOf" srcId="{58A06EDA-87D7-4468-B5F9-24251F08123D}" destId="{B2DF9722-D4A6-49FA-80F8-16C1D617E0D6}" srcOrd="2" destOrd="0" presId="urn:microsoft.com/office/officeart/2005/8/layout/orgChart1"/>
    <dgm:cxn modelId="{F67B3529-62CE-4AD4-BC18-EAD5E5259148}" type="presParOf" srcId="{58A06EDA-87D7-4468-B5F9-24251F08123D}" destId="{6854F723-6EF8-470A-AA25-9340EC27E732}" srcOrd="3" destOrd="0" presId="urn:microsoft.com/office/officeart/2005/8/layout/orgChart1"/>
    <dgm:cxn modelId="{E51A6B71-C327-4B94-B251-66B88F0721DA}" type="presParOf" srcId="{6854F723-6EF8-470A-AA25-9340EC27E732}" destId="{0BBFD59F-FDDA-458C-AEBA-9306E3983BC2}" srcOrd="0" destOrd="0" presId="urn:microsoft.com/office/officeart/2005/8/layout/orgChart1"/>
    <dgm:cxn modelId="{56C2F300-E3BF-4B63-B269-D92EAD864DD6}" type="presParOf" srcId="{0BBFD59F-FDDA-458C-AEBA-9306E3983BC2}" destId="{5FE9A14E-E2CC-409A-A5F7-E3934C8D6028}" srcOrd="0" destOrd="0" presId="urn:microsoft.com/office/officeart/2005/8/layout/orgChart1"/>
    <dgm:cxn modelId="{C59CAB99-E14E-4243-AA78-174F7106A223}" type="presParOf" srcId="{0BBFD59F-FDDA-458C-AEBA-9306E3983BC2}" destId="{06B578C2-5B3F-422F-BB76-F7E648E73E14}" srcOrd="1" destOrd="0" presId="urn:microsoft.com/office/officeart/2005/8/layout/orgChart1"/>
    <dgm:cxn modelId="{98E334B4-4334-48F8-89E0-668090508474}" type="presParOf" srcId="{6854F723-6EF8-470A-AA25-9340EC27E732}" destId="{E02AB45F-E098-4789-B979-0BE4CDA94962}" srcOrd="1" destOrd="0" presId="urn:microsoft.com/office/officeart/2005/8/layout/orgChart1"/>
    <dgm:cxn modelId="{38064FCE-6282-41F7-90DD-AD88FE171E05}" type="presParOf" srcId="{6854F723-6EF8-470A-AA25-9340EC27E732}" destId="{B3913BEA-70B1-42CB-B77F-14D4290951BF}" srcOrd="2" destOrd="0" presId="urn:microsoft.com/office/officeart/2005/8/layout/orgChart1"/>
    <dgm:cxn modelId="{41F692F1-60DE-4666-B76D-4DC77D709040}" type="presParOf" srcId="{58A06EDA-87D7-4468-B5F9-24251F08123D}" destId="{CB00F413-21C6-46FC-8BB9-40D17490B2A5}" srcOrd="4" destOrd="0" presId="urn:microsoft.com/office/officeart/2005/8/layout/orgChart1"/>
    <dgm:cxn modelId="{F36606D3-7671-4637-830A-EC9028408216}" type="presParOf" srcId="{58A06EDA-87D7-4468-B5F9-24251F08123D}" destId="{E0B7465E-DC2D-4DB4-BCC3-7AF713008145}" srcOrd="5" destOrd="0" presId="urn:microsoft.com/office/officeart/2005/8/layout/orgChart1"/>
    <dgm:cxn modelId="{0A481824-7C0F-481F-BB2F-9AF35A6F08F2}" type="presParOf" srcId="{E0B7465E-DC2D-4DB4-BCC3-7AF713008145}" destId="{B0D69A20-CA54-4E00-AE12-5D5608BFCAAD}" srcOrd="0" destOrd="0" presId="urn:microsoft.com/office/officeart/2005/8/layout/orgChart1"/>
    <dgm:cxn modelId="{88F97C16-2728-4D47-8BC9-3E3141E1AA72}" type="presParOf" srcId="{B0D69A20-CA54-4E00-AE12-5D5608BFCAAD}" destId="{B2A191DE-1D82-4D72-B472-D2C2BEB41D76}" srcOrd="0" destOrd="0" presId="urn:microsoft.com/office/officeart/2005/8/layout/orgChart1"/>
    <dgm:cxn modelId="{6A73A002-0E05-49AD-83D8-931E749E4E2F}" type="presParOf" srcId="{B0D69A20-CA54-4E00-AE12-5D5608BFCAAD}" destId="{FB3E3FBD-1A60-40F2-9CAC-25549BFC2CF0}" srcOrd="1" destOrd="0" presId="urn:microsoft.com/office/officeart/2005/8/layout/orgChart1"/>
    <dgm:cxn modelId="{175FED5D-BBAA-4628-BD3C-BC4FCDF65C9C}" type="presParOf" srcId="{E0B7465E-DC2D-4DB4-BCC3-7AF713008145}" destId="{006FC0F6-9EC8-49A4-AB1D-1E6F26E86D54}" srcOrd="1" destOrd="0" presId="urn:microsoft.com/office/officeart/2005/8/layout/orgChart1"/>
    <dgm:cxn modelId="{CEEFECAD-FE70-4316-A9A5-FEB6421A6514}" type="presParOf" srcId="{E0B7465E-DC2D-4DB4-BCC3-7AF713008145}" destId="{6A5A9727-FED3-435C-BE51-BF052146692C}" srcOrd="2" destOrd="0" presId="urn:microsoft.com/office/officeart/2005/8/layout/orgChart1"/>
    <dgm:cxn modelId="{43A2F53F-97FB-4B5E-8AD8-CBC83F183B3E}" type="presParOf" srcId="{58A06EDA-87D7-4468-B5F9-24251F08123D}" destId="{BF4C9894-39F5-41B0-8131-CEE3BEDACA73}" srcOrd="6" destOrd="0" presId="urn:microsoft.com/office/officeart/2005/8/layout/orgChart1"/>
    <dgm:cxn modelId="{7EA13141-45C4-411A-B4E6-666FFE28EFE8}" type="presParOf" srcId="{58A06EDA-87D7-4468-B5F9-24251F08123D}" destId="{962D9B00-9110-4CDC-B276-9F1469F8A22E}" srcOrd="7" destOrd="0" presId="urn:microsoft.com/office/officeart/2005/8/layout/orgChart1"/>
    <dgm:cxn modelId="{815C0B62-14E6-4DED-BECC-03503D745B2D}" type="presParOf" srcId="{962D9B00-9110-4CDC-B276-9F1469F8A22E}" destId="{093F4382-E157-4EE6-8440-BB4D0967B210}" srcOrd="0" destOrd="0" presId="urn:microsoft.com/office/officeart/2005/8/layout/orgChart1"/>
    <dgm:cxn modelId="{2B315D14-61A8-4799-A37C-A0362FA3582D}" type="presParOf" srcId="{093F4382-E157-4EE6-8440-BB4D0967B210}" destId="{40CE4FB8-18FA-4A2B-A3AC-0FC39C003EE5}" srcOrd="0" destOrd="0" presId="urn:microsoft.com/office/officeart/2005/8/layout/orgChart1"/>
    <dgm:cxn modelId="{D856DFC7-16BA-499F-B2F1-3834C1BA7294}" type="presParOf" srcId="{093F4382-E157-4EE6-8440-BB4D0967B210}" destId="{2C00C3BB-F45D-4082-9C3D-6AF5EAF0EA90}" srcOrd="1" destOrd="0" presId="urn:microsoft.com/office/officeart/2005/8/layout/orgChart1"/>
    <dgm:cxn modelId="{1182F786-CAF0-4E6E-A0E6-4BFDF3B80E84}" type="presParOf" srcId="{962D9B00-9110-4CDC-B276-9F1469F8A22E}" destId="{4198D5D7-388D-4FCD-A1A3-5AD3B6B678A2}" srcOrd="1" destOrd="0" presId="urn:microsoft.com/office/officeart/2005/8/layout/orgChart1"/>
    <dgm:cxn modelId="{9D78C88D-487F-40F5-81D2-A12FC296536D}" type="presParOf" srcId="{962D9B00-9110-4CDC-B276-9F1469F8A22E}" destId="{C518D8F8-6BB6-4366-BA2B-B1EF6548EBB6}" srcOrd="2" destOrd="0" presId="urn:microsoft.com/office/officeart/2005/8/layout/orgChart1"/>
    <dgm:cxn modelId="{2A53DE70-529F-451B-B644-ECC31B3AA568}" type="presParOf" srcId="{F8FD3FCC-1C7A-49E6-8F46-0AA48F4C61A8}" destId="{81C9B3ED-0970-4DA1-9FBA-D23CE62653F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5A28BF-D9A9-4070-8D75-39028112F9CF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F6241C5-9524-43EC-9B87-64E5321B2DF1}">
      <dgm:prSet phldrT="[Text]" custT="1"/>
      <dgm:spPr/>
      <dgm:t>
        <a:bodyPr/>
        <a:lstStyle/>
        <a:p>
          <a:r>
            <a:rPr lang="en-US" sz="1400" dirty="0"/>
            <a:t>Assess Volume Status</a:t>
          </a:r>
        </a:p>
      </dgm:t>
    </dgm:pt>
    <dgm:pt modelId="{457BABB6-3BDC-404C-A715-23EECC6B2EBD}" type="parTrans" cxnId="{60D73B8E-7DAA-4836-ACC3-B15EB3449A6D}">
      <dgm:prSet/>
      <dgm:spPr/>
      <dgm:t>
        <a:bodyPr/>
        <a:lstStyle/>
        <a:p>
          <a:endParaRPr lang="en-US"/>
        </a:p>
      </dgm:t>
    </dgm:pt>
    <dgm:pt modelId="{A5182599-BAB7-4E43-AB32-9D129DE05434}" type="sibTrans" cxnId="{60D73B8E-7DAA-4836-ACC3-B15EB3449A6D}">
      <dgm:prSet/>
      <dgm:spPr/>
      <dgm:t>
        <a:bodyPr/>
        <a:lstStyle/>
        <a:p>
          <a:endParaRPr lang="en-US"/>
        </a:p>
      </dgm:t>
    </dgm:pt>
    <dgm:pt modelId="{50B03F04-F25D-4531-BFA0-C5BD90EA8966}">
      <dgm:prSet phldrT="[Text]" custT="1"/>
      <dgm:spPr/>
      <dgm:t>
        <a:bodyPr/>
        <a:lstStyle/>
        <a:p>
          <a:r>
            <a:rPr lang="en-US" sz="1400" dirty="0"/>
            <a:t>Volume overloaded</a:t>
          </a:r>
        </a:p>
      </dgm:t>
    </dgm:pt>
    <dgm:pt modelId="{EEBA8098-5B92-40AA-9377-22343FADF88D}" type="parTrans" cxnId="{4AE8680C-2AA3-430F-8CF0-EF9CE77E012B}">
      <dgm:prSet/>
      <dgm:spPr/>
      <dgm:t>
        <a:bodyPr/>
        <a:lstStyle/>
        <a:p>
          <a:endParaRPr lang="en-US"/>
        </a:p>
      </dgm:t>
    </dgm:pt>
    <dgm:pt modelId="{BF9ED27F-1E95-4256-ADAB-4E04B3D265C6}" type="sibTrans" cxnId="{4AE8680C-2AA3-430F-8CF0-EF9CE77E012B}">
      <dgm:prSet/>
      <dgm:spPr/>
      <dgm:t>
        <a:bodyPr/>
        <a:lstStyle/>
        <a:p>
          <a:endParaRPr lang="en-US"/>
        </a:p>
      </dgm:t>
    </dgm:pt>
    <dgm:pt modelId="{85CF56F1-BA1D-4634-9459-22472679C0DF}">
      <dgm:prSet phldrT="[Text]" custT="1"/>
      <dgm:spPr/>
      <dgm:t>
        <a:bodyPr/>
        <a:lstStyle/>
        <a:p>
          <a:r>
            <a:rPr lang="en-US" sz="1400" dirty="0"/>
            <a:t>Normal RF, K</a:t>
          </a:r>
          <a:r>
            <a:rPr lang="en-US" sz="1400" dirty="0">
              <a:sym typeface="Symbol" panose="05050102010706020507" pitchFamily="18" charset="2"/>
            </a:rPr>
            <a:t></a:t>
          </a:r>
          <a:r>
            <a:rPr lang="en-US" sz="1400" dirty="0"/>
            <a:t>  </a:t>
          </a:r>
        </a:p>
      </dgm:t>
    </dgm:pt>
    <dgm:pt modelId="{7AEE0FB9-AE89-4DAF-B1E1-AAE469B4D95C}" type="parTrans" cxnId="{8791CF98-5F64-4C81-B5EF-68DAE724E57B}">
      <dgm:prSet/>
      <dgm:spPr/>
      <dgm:t>
        <a:bodyPr/>
        <a:lstStyle/>
        <a:p>
          <a:endParaRPr lang="en-US"/>
        </a:p>
      </dgm:t>
    </dgm:pt>
    <dgm:pt modelId="{FD0F2EA4-F7A7-4E19-901F-13FBAA6711E6}" type="sibTrans" cxnId="{8791CF98-5F64-4C81-B5EF-68DAE724E57B}">
      <dgm:prSet/>
      <dgm:spPr/>
      <dgm:t>
        <a:bodyPr/>
        <a:lstStyle/>
        <a:p>
          <a:endParaRPr lang="en-US"/>
        </a:p>
      </dgm:t>
    </dgm:pt>
    <dgm:pt modelId="{FEC8E01D-EBB1-40A9-8F2E-38211BA53BBD}">
      <dgm:prSet phldrT="[Text]" custT="1"/>
      <dgm:spPr/>
      <dgm:t>
        <a:bodyPr/>
        <a:lstStyle/>
        <a:p>
          <a:r>
            <a:rPr lang="en-US" sz="1400" dirty="0"/>
            <a:t>Normal RF, K</a:t>
          </a:r>
          <a:r>
            <a:rPr lang="en-US" sz="1400" dirty="0">
              <a:sym typeface="Symbol" panose="05050102010706020507" pitchFamily="18" charset="2"/>
            </a:rPr>
            <a:t></a:t>
          </a:r>
          <a:r>
            <a:rPr lang="en-US" sz="1400" dirty="0"/>
            <a:t>  </a:t>
          </a:r>
        </a:p>
      </dgm:t>
    </dgm:pt>
    <dgm:pt modelId="{233486A6-FD01-4B6A-905B-6A8F26B0EC35}" type="parTrans" cxnId="{3CE07845-2A57-41C8-A07B-EAE4E1CD5377}">
      <dgm:prSet/>
      <dgm:spPr/>
      <dgm:t>
        <a:bodyPr/>
        <a:lstStyle/>
        <a:p>
          <a:endParaRPr lang="en-US"/>
        </a:p>
      </dgm:t>
    </dgm:pt>
    <dgm:pt modelId="{72D9B4B9-1BAE-44CC-BB40-3B29E895B87C}" type="sibTrans" cxnId="{3CE07845-2A57-41C8-A07B-EAE4E1CD5377}">
      <dgm:prSet/>
      <dgm:spPr/>
      <dgm:t>
        <a:bodyPr/>
        <a:lstStyle/>
        <a:p>
          <a:endParaRPr lang="en-US"/>
        </a:p>
      </dgm:t>
    </dgm:pt>
    <dgm:pt modelId="{92B59E4F-5B73-4438-A8AD-7D970D4BBA89}">
      <dgm:prSet phldrT="[Text]" custT="1"/>
      <dgm:spPr/>
      <dgm:t>
        <a:bodyPr/>
        <a:lstStyle/>
        <a:p>
          <a:r>
            <a:rPr lang="en-US" sz="1200" dirty="0"/>
            <a:t>Admit for admin of IV diuretics and close monitoring of renal function</a:t>
          </a:r>
        </a:p>
      </dgm:t>
    </dgm:pt>
    <dgm:pt modelId="{BDB554FB-EB2A-410F-8A8B-6E71CE4AFA90}" type="parTrans" cxnId="{7FC01E12-44A8-4EC7-8A08-04840B8A4471}">
      <dgm:prSet/>
      <dgm:spPr/>
      <dgm:t>
        <a:bodyPr/>
        <a:lstStyle/>
        <a:p>
          <a:endParaRPr lang="en-US"/>
        </a:p>
      </dgm:t>
    </dgm:pt>
    <dgm:pt modelId="{E35F15BC-F931-40BD-AD2B-3F4681A14EB3}" type="sibTrans" cxnId="{7FC01E12-44A8-4EC7-8A08-04840B8A4471}">
      <dgm:prSet/>
      <dgm:spPr/>
      <dgm:t>
        <a:bodyPr/>
        <a:lstStyle/>
        <a:p>
          <a:endParaRPr lang="en-US"/>
        </a:p>
      </dgm:t>
    </dgm:pt>
    <dgm:pt modelId="{FDAF4DDC-CFC2-47DA-AD13-71F1F5991864}">
      <dgm:prSet phldrT="[Text]" custT="1"/>
      <dgm:spPr/>
      <dgm:t>
        <a:bodyPr/>
        <a:lstStyle/>
        <a:p>
          <a:r>
            <a:rPr lang="en-US" sz="1400" dirty="0"/>
            <a:t>Normal RF, K  </a:t>
          </a:r>
        </a:p>
      </dgm:t>
    </dgm:pt>
    <dgm:pt modelId="{05764DF7-B262-4E76-8D1E-6F9B6950C7D5}" type="parTrans" cxnId="{FEADA70D-5B91-4BA7-9CFC-1763CB68CC60}">
      <dgm:prSet/>
      <dgm:spPr/>
      <dgm:t>
        <a:bodyPr/>
        <a:lstStyle/>
        <a:p>
          <a:endParaRPr lang="en-US"/>
        </a:p>
      </dgm:t>
    </dgm:pt>
    <dgm:pt modelId="{D0E2300E-CE92-4B86-A6EB-8864AC4247B7}" type="sibTrans" cxnId="{FEADA70D-5B91-4BA7-9CFC-1763CB68CC60}">
      <dgm:prSet/>
      <dgm:spPr/>
      <dgm:t>
        <a:bodyPr/>
        <a:lstStyle/>
        <a:p>
          <a:endParaRPr lang="en-US"/>
        </a:p>
      </dgm:t>
    </dgm:pt>
    <dgm:pt modelId="{C9D47CFE-EA38-4AEF-960B-0E057CA766DE}">
      <dgm:prSet phldrT="[Text]" custT="1"/>
      <dgm:spPr/>
      <dgm:t>
        <a:bodyPr/>
        <a:lstStyle/>
        <a:p>
          <a:r>
            <a:rPr lang="en-US" sz="1400" dirty="0"/>
            <a:t>Volume depleted</a:t>
          </a:r>
        </a:p>
      </dgm:t>
    </dgm:pt>
    <dgm:pt modelId="{65E313F0-36EF-4B7C-9877-CC59AF21C03B}" type="parTrans" cxnId="{DCBCAE02-30CD-452D-A1B6-E36EA3F8C66A}">
      <dgm:prSet/>
      <dgm:spPr/>
      <dgm:t>
        <a:bodyPr/>
        <a:lstStyle/>
        <a:p>
          <a:endParaRPr lang="en-US"/>
        </a:p>
      </dgm:t>
    </dgm:pt>
    <dgm:pt modelId="{1F884B3B-DC0B-4B2E-8E13-4D51A7C45967}" type="sibTrans" cxnId="{DCBCAE02-30CD-452D-A1B6-E36EA3F8C66A}">
      <dgm:prSet/>
      <dgm:spPr/>
      <dgm:t>
        <a:bodyPr/>
        <a:lstStyle/>
        <a:p>
          <a:endParaRPr lang="en-US"/>
        </a:p>
      </dgm:t>
    </dgm:pt>
    <dgm:pt modelId="{6F2F7B15-A094-47E0-9134-F9E8E1E13C73}">
      <dgm:prSet phldrT="[Text]" custT="1"/>
      <dgm:spPr/>
      <dgm:t>
        <a:bodyPr/>
        <a:lstStyle/>
        <a:p>
          <a:r>
            <a:rPr lang="en-US" sz="1400" dirty="0"/>
            <a:t>Normal RF, K  </a:t>
          </a:r>
        </a:p>
      </dgm:t>
    </dgm:pt>
    <dgm:pt modelId="{3D393AFE-76AD-4B7C-882D-458414834E32}" type="parTrans" cxnId="{99F82FF0-E79B-42A8-A24C-872D8BEF4B64}">
      <dgm:prSet/>
      <dgm:spPr/>
      <dgm:t>
        <a:bodyPr/>
        <a:lstStyle/>
        <a:p>
          <a:endParaRPr lang="en-US"/>
        </a:p>
      </dgm:t>
    </dgm:pt>
    <dgm:pt modelId="{26464245-A964-412E-AFC4-2883C3B85B74}" type="sibTrans" cxnId="{99F82FF0-E79B-42A8-A24C-872D8BEF4B64}">
      <dgm:prSet/>
      <dgm:spPr/>
      <dgm:t>
        <a:bodyPr/>
        <a:lstStyle/>
        <a:p>
          <a:endParaRPr lang="en-US"/>
        </a:p>
      </dgm:t>
    </dgm:pt>
    <dgm:pt modelId="{EE60D69B-5FFF-404C-951D-E0ECEE897F59}">
      <dgm:prSet phldrT="[Text]" custT="1"/>
      <dgm:spPr/>
      <dgm:t>
        <a:bodyPr/>
        <a:lstStyle/>
        <a:p>
          <a:r>
            <a:rPr lang="en-US" sz="1400" dirty="0"/>
            <a:t>Increase spironolactone</a:t>
          </a:r>
        </a:p>
      </dgm:t>
    </dgm:pt>
    <dgm:pt modelId="{5F7A4BAB-0687-41C3-B8A4-48FF2E509306}" type="parTrans" cxnId="{4C2DF5AA-B1CE-42BA-A786-8B26357DEEFB}">
      <dgm:prSet/>
      <dgm:spPr/>
      <dgm:t>
        <a:bodyPr/>
        <a:lstStyle/>
        <a:p>
          <a:endParaRPr lang="en-US"/>
        </a:p>
      </dgm:t>
    </dgm:pt>
    <dgm:pt modelId="{A0D5AEC4-CB7B-40B4-8160-96DC7816BF47}" type="sibTrans" cxnId="{4C2DF5AA-B1CE-42BA-A786-8B26357DEEFB}">
      <dgm:prSet/>
      <dgm:spPr/>
      <dgm:t>
        <a:bodyPr/>
        <a:lstStyle/>
        <a:p>
          <a:endParaRPr lang="en-US"/>
        </a:p>
      </dgm:t>
    </dgm:pt>
    <dgm:pt modelId="{17DFA11D-6CD9-47CF-BA04-BE2D23E65C57}">
      <dgm:prSet phldrT="[Text]" custT="1"/>
      <dgm:spPr/>
      <dgm:t>
        <a:bodyPr/>
        <a:lstStyle/>
        <a:p>
          <a:r>
            <a:rPr lang="en-US" sz="1200" dirty="0"/>
            <a:t>Increase loop </a:t>
          </a:r>
          <a:r>
            <a:rPr lang="en-US" sz="1200" dirty="0">
              <a:sym typeface="Symbol" panose="05050102010706020507" pitchFamily="18" charset="2"/>
            </a:rPr>
            <a:t></a:t>
          </a:r>
          <a:r>
            <a:rPr lang="en-US" sz="1200" dirty="0"/>
            <a:t> reduce spironolactone </a:t>
          </a:r>
        </a:p>
      </dgm:t>
    </dgm:pt>
    <dgm:pt modelId="{116E01D5-3540-4740-98CC-C5D93301A946}" type="parTrans" cxnId="{205E8A0C-587A-42ED-A896-63CAB58ED1B3}">
      <dgm:prSet/>
      <dgm:spPr/>
      <dgm:t>
        <a:bodyPr/>
        <a:lstStyle/>
        <a:p>
          <a:endParaRPr lang="en-US"/>
        </a:p>
      </dgm:t>
    </dgm:pt>
    <dgm:pt modelId="{400BCD86-1C86-4DE0-B5F7-62C1A59C4751}" type="sibTrans" cxnId="{205E8A0C-587A-42ED-A896-63CAB58ED1B3}">
      <dgm:prSet/>
      <dgm:spPr/>
      <dgm:t>
        <a:bodyPr/>
        <a:lstStyle/>
        <a:p>
          <a:endParaRPr lang="en-US"/>
        </a:p>
      </dgm:t>
    </dgm:pt>
    <dgm:pt modelId="{30424E9F-87AB-4E4E-BC2C-AC08557593C2}">
      <dgm:prSet phldrT="[Text]" custT="1"/>
      <dgm:spPr/>
      <dgm:t>
        <a:bodyPr/>
        <a:lstStyle/>
        <a:p>
          <a:r>
            <a:rPr lang="en-US" sz="1200" dirty="0"/>
            <a:t>Normal RF, K, on max doses</a:t>
          </a:r>
        </a:p>
      </dgm:t>
    </dgm:pt>
    <dgm:pt modelId="{ADC55DBA-9092-4A8B-870C-148B81008C21}" type="parTrans" cxnId="{E0838140-1635-40A8-B0D1-B54F65DBDEF5}">
      <dgm:prSet/>
      <dgm:spPr/>
      <dgm:t>
        <a:bodyPr/>
        <a:lstStyle/>
        <a:p>
          <a:endParaRPr lang="en-US"/>
        </a:p>
      </dgm:t>
    </dgm:pt>
    <dgm:pt modelId="{6568C2A8-EC3B-4FFF-94FC-DF15056C17E8}" type="sibTrans" cxnId="{E0838140-1635-40A8-B0D1-B54F65DBDEF5}">
      <dgm:prSet/>
      <dgm:spPr/>
      <dgm:t>
        <a:bodyPr/>
        <a:lstStyle/>
        <a:p>
          <a:endParaRPr lang="en-US"/>
        </a:p>
      </dgm:t>
    </dgm:pt>
    <dgm:pt modelId="{DE358521-FFBA-46A6-8E74-C5B5261D962C}">
      <dgm:prSet phldrT="[Text]" custT="1"/>
      <dgm:spPr/>
      <dgm:t>
        <a:bodyPr/>
        <a:lstStyle/>
        <a:p>
          <a:r>
            <a:rPr lang="en-US" sz="1200" dirty="0"/>
            <a:t>Increase loop and spironolactone </a:t>
          </a:r>
        </a:p>
      </dgm:t>
    </dgm:pt>
    <dgm:pt modelId="{F63F8668-D18B-4610-90D1-AB06FA916862}" type="parTrans" cxnId="{AEBBDE9A-A436-4485-9525-CC418E022872}">
      <dgm:prSet/>
      <dgm:spPr/>
      <dgm:t>
        <a:bodyPr/>
        <a:lstStyle/>
        <a:p>
          <a:endParaRPr lang="en-US"/>
        </a:p>
      </dgm:t>
    </dgm:pt>
    <dgm:pt modelId="{576732E5-5D61-4EAC-B41D-39BBE1699099}" type="sibTrans" cxnId="{AEBBDE9A-A436-4485-9525-CC418E022872}">
      <dgm:prSet/>
      <dgm:spPr/>
      <dgm:t>
        <a:bodyPr/>
        <a:lstStyle/>
        <a:p>
          <a:endParaRPr lang="en-US"/>
        </a:p>
      </dgm:t>
    </dgm:pt>
    <dgm:pt modelId="{0FCACE90-4B19-4CCF-A44D-5B06CE7E513F}">
      <dgm:prSet phldrT="[Text]" custT="1"/>
      <dgm:spPr/>
      <dgm:t>
        <a:bodyPr/>
        <a:lstStyle/>
        <a:p>
          <a:r>
            <a:rPr lang="en-US" sz="1400" dirty="0"/>
            <a:t>Add Metolazone</a:t>
          </a:r>
        </a:p>
      </dgm:t>
    </dgm:pt>
    <dgm:pt modelId="{4C996F0A-BF07-4AD3-AC68-62479A35D9CB}" type="parTrans" cxnId="{E0A05DEB-67A8-479B-88E4-754B3ECEAEEE}">
      <dgm:prSet/>
      <dgm:spPr/>
      <dgm:t>
        <a:bodyPr/>
        <a:lstStyle/>
        <a:p>
          <a:endParaRPr lang="en-US"/>
        </a:p>
      </dgm:t>
    </dgm:pt>
    <dgm:pt modelId="{F38FC2F2-0151-4EA3-8452-1ACF18246B67}" type="sibTrans" cxnId="{E0A05DEB-67A8-479B-88E4-754B3ECEAEEE}">
      <dgm:prSet/>
      <dgm:spPr/>
      <dgm:t>
        <a:bodyPr/>
        <a:lstStyle/>
        <a:p>
          <a:endParaRPr lang="en-US"/>
        </a:p>
      </dgm:t>
    </dgm:pt>
    <dgm:pt modelId="{A37BA79F-CA88-4338-8323-21B5D631DEA5}">
      <dgm:prSet phldrT="[Text]" custT="1"/>
      <dgm:spPr/>
      <dgm:t>
        <a:bodyPr/>
        <a:lstStyle/>
        <a:p>
          <a:r>
            <a:rPr lang="en-US" sz="1400" dirty="0"/>
            <a:t> Volume overload, no response to diuretic or if worsening RF</a:t>
          </a:r>
        </a:p>
      </dgm:t>
    </dgm:pt>
    <dgm:pt modelId="{D24F6DAC-8E36-46A0-83DD-47700540567B}" type="parTrans" cxnId="{44D9BF6F-568A-43D0-89AB-F59E409B4DBA}">
      <dgm:prSet/>
      <dgm:spPr/>
      <dgm:t>
        <a:bodyPr/>
        <a:lstStyle/>
        <a:p>
          <a:endParaRPr lang="en-US"/>
        </a:p>
      </dgm:t>
    </dgm:pt>
    <dgm:pt modelId="{86F2433B-5991-4B05-BDC0-0C4295B09BE4}" type="sibTrans" cxnId="{44D9BF6F-568A-43D0-89AB-F59E409B4DBA}">
      <dgm:prSet/>
      <dgm:spPr/>
      <dgm:t>
        <a:bodyPr/>
        <a:lstStyle/>
        <a:p>
          <a:endParaRPr lang="en-US"/>
        </a:p>
      </dgm:t>
    </dgm:pt>
    <dgm:pt modelId="{D1AAB729-90D3-46CB-B5E0-FAB012B9253D}">
      <dgm:prSet phldrT="[Text]" custT="1"/>
      <dgm:spPr/>
      <dgm:t>
        <a:bodyPr/>
        <a:lstStyle/>
        <a:p>
          <a:r>
            <a:rPr lang="en-US" sz="1400" dirty="0"/>
            <a:t>Worse RF, K</a:t>
          </a:r>
          <a:r>
            <a:rPr lang="en-US" sz="1400" dirty="0">
              <a:sym typeface="Symbol" panose="05050102010706020507" pitchFamily="18" charset="2"/>
            </a:rPr>
            <a:t></a:t>
          </a:r>
          <a:r>
            <a:rPr lang="en-US" sz="1400" dirty="0"/>
            <a:t>  </a:t>
          </a:r>
        </a:p>
      </dgm:t>
    </dgm:pt>
    <dgm:pt modelId="{40F6A585-6AF0-4DD4-9BD1-DD8F29E6848D}" type="parTrans" cxnId="{05B92822-A6CF-4206-9EDE-6142503FF572}">
      <dgm:prSet/>
      <dgm:spPr/>
      <dgm:t>
        <a:bodyPr/>
        <a:lstStyle/>
        <a:p>
          <a:endParaRPr lang="en-US"/>
        </a:p>
      </dgm:t>
    </dgm:pt>
    <dgm:pt modelId="{BD71AE4C-C4BF-4695-AE43-CE160A949799}" type="sibTrans" cxnId="{05B92822-A6CF-4206-9EDE-6142503FF572}">
      <dgm:prSet/>
      <dgm:spPr/>
      <dgm:t>
        <a:bodyPr/>
        <a:lstStyle/>
        <a:p>
          <a:endParaRPr lang="en-US"/>
        </a:p>
      </dgm:t>
    </dgm:pt>
    <dgm:pt modelId="{BFC5DD05-1302-4FBA-9CFA-5AD2C7EC2EB6}">
      <dgm:prSet phldrT="[Text]" custT="1"/>
      <dgm:spPr/>
      <dgm:t>
        <a:bodyPr/>
        <a:lstStyle/>
        <a:p>
          <a:r>
            <a:rPr lang="en-US" sz="1400" dirty="0"/>
            <a:t>Reduce loop slightly</a:t>
          </a:r>
        </a:p>
      </dgm:t>
    </dgm:pt>
    <dgm:pt modelId="{ADC279DA-A5FE-4469-8C31-F84BB8D17360}" type="parTrans" cxnId="{E16CD215-7763-41C2-8D3E-B804508A1338}">
      <dgm:prSet/>
      <dgm:spPr/>
      <dgm:t>
        <a:bodyPr/>
        <a:lstStyle/>
        <a:p>
          <a:endParaRPr lang="en-US"/>
        </a:p>
      </dgm:t>
    </dgm:pt>
    <dgm:pt modelId="{DCE14611-8DEC-4356-AFBA-30B5D4A74200}" type="sibTrans" cxnId="{E16CD215-7763-41C2-8D3E-B804508A1338}">
      <dgm:prSet/>
      <dgm:spPr/>
      <dgm:t>
        <a:bodyPr/>
        <a:lstStyle/>
        <a:p>
          <a:endParaRPr lang="en-US"/>
        </a:p>
      </dgm:t>
    </dgm:pt>
    <dgm:pt modelId="{F295D43C-7CDD-4CDA-9658-52FF55C43B16}">
      <dgm:prSet phldrT="[Text]" custT="1"/>
      <dgm:spPr/>
      <dgm:t>
        <a:bodyPr/>
        <a:lstStyle/>
        <a:p>
          <a:r>
            <a:rPr lang="en-US" sz="1400" dirty="0"/>
            <a:t>Worse RF, K</a:t>
          </a:r>
          <a:r>
            <a:rPr lang="en-US" sz="1400" dirty="0">
              <a:sym typeface="Symbol" panose="05050102010706020507" pitchFamily="18" charset="2"/>
            </a:rPr>
            <a:t></a:t>
          </a:r>
          <a:r>
            <a:rPr lang="en-US" sz="1400" dirty="0"/>
            <a:t> </a:t>
          </a:r>
        </a:p>
      </dgm:t>
    </dgm:pt>
    <dgm:pt modelId="{E210D383-1D49-42AE-A334-1656A1C283E5}" type="parTrans" cxnId="{103366CA-C5AD-45C6-89BC-14905D07E668}">
      <dgm:prSet/>
      <dgm:spPr/>
      <dgm:t>
        <a:bodyPr/>
        <a:lstStyle/>
        <a:p>
          <a:endParaRPr lang="en-US"/>
        </a:p>
      </dgm:t>
    </dgm:pt>
    <dgm:pt modelId="{7EF22C01-B221-4102-ACC4-8A0CD309F4F6}" type="sibTrans" cxnId="{103366CA-C5AD-45C6-89BC-14905D07E668}">
      <dgm:prSet/>
      <dgm:spPr/>
      <dgm:t>
        <a:bodyPr/>
        <a:lstStyle/>
        <a:p>
          <a:endParaRPr lang="en-US"/>
        </a:p>
      </dgm:t>
    </dgm:pt>
    <dgm:pt modelId="{140C6172-67D8-4C36-9AB2-395D5A5BFF35}">
      <dgm:prSet phldrT="[Text]" custT="1"/>
      <dgm:spPr/>
      <dgm:t>
        <a:bodyPr/>
        <a:lstStyle/>
        <a:p>
          <a:r>
            <a:rPr lang="en-US" sz="1400" dirty="0"/>
            <a:t>Reduce loop &gt; spironolactone</a:t>
          </a:r>
        </a:p>
      </dgm:t>
    </dgm:pt>
    <dgm:pt modelId="{29781C0D-B463-406D-90AD-D98E00D94E23}" type="parTrans" cxnId="{A128E2D1-7F92-4A20-88D5-3D49236476BE}">
      <dgm:prSet/>
      <dgm:spPr/>
      <dgm:t>
        <a:bodyPr/>
        <a:lstStyle/>
        <a:p>
          <a:endParaRPr lang="en-US"/>
        </a:p>
      </dgm:t>
    </dgm:pt>
    <dgm:pt modelId="{2827B006-583E-4E0D-9447-53314BE403F5}" type="sibTrans" cxnId="{A128E2D1-7F92-4A20-88D5-3D49236476BE}">
      <dgm:prSet/>
      <dgm:spPr/>
      <dgm:t>
        <a:bodyPr/>
        <a:lstStyle/>
        <a:p>
          <a:endParaRPr lang="en-US"/>
        </a:p>
      </dgm:t>
    </dgm:pt>
    <dgm:pt modelId="{5CCA0C72-8F14-4C8D-8AE8-D1016FCBFCCE}">
      <dgm:prSet phldrT="[Text]" custT="1"/>
      <dgm:spPr/>
      <dgm:t>
        <a:bodyPr/>
        <a:lstStyle/>
        <a:p>
          <a:r>
            <a:rPr lang="en-US" sz="1400" dirty="0"/>
            <a:t>Reduce </a:t>
          </a:r>
          <a:r>
            <a:rPr lang="en-US" sz="1400" dirty="0" err="1"/>
            <a:t>spirono</a:t>
          </a:r>
          <a:r>
            <a:rPr lang="en-US" sz="1400" dirty="0"/>
            <a:t> &gt; loop</a:t>
          </a:r>
        </a:p>
      </dgm:t>
    </dgm:pt>
    <dgm:pt modelId="{2788995B-9281-4E34-BC8D-8F1E6B815AA5}" type="parTrans" cxnId="{80E85590-759B-4092-9DBD-A6A8C5344878}">
      <dgm:prSet/>
      <dgm:spPr/>
      <dgm:t>
        <a:bodyPr/>
        <a:lstStyle/>
        <a:p>
          <a:endParaRPr lang="en-US"/>
        </a:p>
      </dgm:t>
    </dgm:pt>
    <dgm:pt modelId="{1BEBAB79-D309-4882-B318-5E8A6F0CF87A}" type="sibTrans" cxnId="{80E85590-759B-4092-9DBD-A6A8C5344878}">
      <dgm:prSet/>
      <dgm:spPr/>
      <dgm:t>
        <a:bodyPr/>
        <a:lstStyle/>
        <a:p>
          <a:endParaRPr lang="en-US"/>
        </a:p>
      </dgm:t>
    </dgm:pt>
    <dgm:pt modelId="{774A115A-AB50-41AE-9EEA-CC2F382A0EC1}" type="pres">
      <dgm:prSet presAssocID="{5D5A28BF-D9A9-4070-8D75-39028112F9C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01DAB7E-0C3F-4DFD-B86E-C25E77AFA22B}" type="pres">
      <dgm:prSet presAssocID="{4F6241C5-9524-43EC-9B87-64E5321B2DF1}" presName="root1" presStyleCnt="0"/>
      <dgm:spPr/>
    </dgm:pt>
    <dgm:pt modelId="{48533AE7-601F-48B5-BE9E-6338B45F41B1}" type="pres">
      <dgm:prSet presAssocID="{4F6241C5-9524-43EC-9B87-64E5321B2DF1}" presName="LevelOneTextNode" presStyleLbl="node0" presStyleIdx="0" presStyleCnt="1" custScaleX="155150" custScaleY="172420" custLinFactX="-98365" custLinFactNeighborX="-100000" custLinFactNeighborY="-1619">
        <dgm:presLayoutVars>
          <dgm:chPref val="3"/>
        </dgm:presLayoutVars>
      </dgm:prSet>
      <dgm:spPr/>
    </dgm:pt>
    <dgm:pt modelId="{4C95F2F2-14FF-4DBF-B7E2-A21475C461D2}" type="pres">
      <dgm:prSet presAssocID="{4F6241C5-9524-43EC-9B87-64E5321B2DF1}" presName="level2hierChild" presStyleCnt="0"/>
      <dgm:spPr/>
    </dgm:pt>
    <dgm:pt modelId="{559D8C84-A738-4BC4-8B89-5A804BFB396D}" type="pres">
      <dgm:prSet presAssocID="{EEBA8098-5B92-40AA-9377-22343FADF88D}" presName="conn2-1" presStyleLbl="parChTrans1D2" presStyleIdx="0" presStyleCnt="3"/>
      <dgm:spPr/>
    </dgm:pt>
    <dgm:pt modelId="{8EEE06C9-382B-457D-9E3E-D34605CEA9D1}" type="pres">
      <dgm:prSet presAssocID="{EEBA8098-5B92-40AA-9377-22343FADF88D}" presName="connTx" presStyleLbl="parChTrans1D2" presStyleIdx="0" presStyleCnt="3"/>
      <dgm:spPr/>
    </dgm:pt>
    <dgm:pt modelId="{076963FF-8E1C-4EC9-9E1F-F13CE7B44998}" type="pres">
      <dgm:prSet presAssocID="{50B03F04-F25D-4531-BFA0-C5BD90EA8966}" presName="root2" presStyleCnt="0"/>
      <dgm:spPr/>
    </dgm:pt>
    <dgm:pt modelId="{17F19991-F4E3-425D-AC6F-10BBD24F6594}" type="pres">
      <dgm:prSet presAssocID="{50B03F04-F25D-4531-BFA0-C5BD90EA8966}" presName="LevelTwoTextNode" presStyleLbl="node2" presStyleIdx="0" presStyleCnt="3" custScaleX="129944" custScaleY="163927" custLinFactX="-1207" custLinFactNeighborX="-100000" custLinFactNeighborY="-1619">
        <dgm:presLayoutVars>
          <dgm:chPref val="3"/>
        </dgm:presLayoutVars>
      </dgm:prSet>
      <dgm:spPr/>
    </dgm:pt>
    <dgm:pt modelId="{B6B810CE-8D93-49AB-9FAD-6D92CD836684}" type="pres">
      <dgm:prSet presAssocID="{50B03F04-F25D-4531-BFA0-C5BD90EA8966}" presName="level3hierChild" presStyleCnt="0"/>
      <dgm:spPr/>
    </dgm:pt>
    <dgm:pt modelId="{137DF9F3-DA81-4F6F-97D0-CDA1E0415A16}" type="pres">
      <dgm:prSet presAssocID="{7AEE0FB9-AE89-4DAF-B1E1-AAE469B4D95C}" presName="conn2-1" presStyleLbl="parChTrans1D3" presStyleIdx="0" presStyleCnt="8"/>
      <dgm:spPr/>
    </dgm:pt>
    <dgm:pt modelId="{01841C89-7739-408F-9401-9E246D257486}" type="pres">
      <dgm:prSet presAssocID="{7AEE0FB9-AE89-4DAF-B1E1-AAE469B4D95C}" presName="connTx" presStyleLbl="parChTrans1D3" presStyleIdx="0" presStyleCnt="8"/>
      <dgm:spPr/>
    </dgm:pt>
    <dgm:pt modelId="{B7ED822C-2270-48AB-8AA2-184437431A21}" type="pres">
      <dgm:prSet presAssocID="{85CF56F1-BA1D-4634-9459-22472679C0DF}" presName="root2" presStyleCnt="0"/>
      <dgm:spPr/>
    </dgm:pt>
    <dgm:pt modelId="{E7FCECF4-6CCB-4768-AF63-DF9E5201312D}" type="pres">
      <dgm:prSet presAssocID="{85CF56F1-BA1D-4634-9459-22472679C0DF}" presName="LevelTwoTextNode" presStyleLbl="node3" presStyleIdx="0" presStyleCnt="8">
        <dgm:presLayoutVars>
          <dgm:chPref val="3"/>
        </dgm:presLayoutVars>
      </dgm:prSet>
      <dgm:spPr/>
    </dgm:pt>
    <dgm:pt modelId="{9EE13C92-91CC-4305-8A2B-45E589647512}" type="pres">
      <dgm:prSet presAssocID="{85CF56F1-BA1D-4634-9459-22472679C0DF}" presName="level3hierChild" presStyleCnt="0"/>
      <dgm:spPr/>
    </dgm:pt>
    <dgm:pt modelId="{EB2123FD-5FF5-4237-A884-EEA2BDF440FC}" type="pres">
      <dgm:prSet presAssocID="{5F7A4BAB-0687-41C3-B8A4-48FF2E509306}" presName="conn2-1" presStyleLbl="parChTrans1D4" presStyleIdx="0" presStyleCnt="7"/>
      <dgm:spPr/>
    </dgm:pt>
    <dgm:pt modelId="{A1D01F51-8D57-4611-AB0D-A0334DB98916}" type="pres">
      <dgm:prSet presAssocID="{5F7A4BAB-0687-41C3-B8A4-48FF2E509306}" presName="connTx" presStyleLbl="parChTrans1D4" presStyleIdx="0" presStyleCnt="7"/>
      <dgm:spPr/>
    </dgm:pt>
    <dgm:pt modelId="{BD2C4FE8-8655-4691-AC22-96CB5AD0C549}" type="pres">
      <dgm:prSet presAssocID="{EE60D69B-5FFF-404C-951D-E0ECEE897F59}" presName="root2" presStyleCnt="0"/>
      <dgm:spPr/>
    </dgm:pt>
    <dgm:pt modelId="{021C169B-C60F-4887-89D4-C9AF255CBF19}" type="pres">
      <dgm:prSet presAssocID="{EE60D69B-5FFF-404C-951D-E0ECEE897F59}" presName="LevelTwoTextNode" presStyleLbl="node4" presStyleIdx="0" presStyleCnt="7" custScaleX="121114">
        <dgm:presLayoutVars>
          <dgm:chPref val="3"/>
        </dgm:presLayoutVars>
      </dgm:prSet>
      <dgm:spPr/>
    </dgm:pt>
    <dgm:pt modelId="{FF67E11A-E483-4422-968F-7173314ACA24}" type="pres">
      <dgm:prSet presAssocID="{EE60D69B-5FFF-404C-951D-E0ECEE897F59}" presName="level3hierChild" presStyleCnt="0"/>
      <dgm:spPr/>
    </dgm:pt>
    <dgm:pt modelId="{815D6E7A-D948-4FBC-B6D8-00025DAAF10C}" type="pres">
      <dgm:prSet presAssocID="{233486A6-FD01-4B6A-905B-6A8F26B0EC35}" presName="conn2-1" presStyleLbl="parChTrans1D3" presStyleIdx="1" presStyleCnt="8"/>
      <dgm:spPr/>
    </dgm:pt>
    <dgm:pt modelId="{A4134D86-7FAE-47DD-AAEE-CDDC0F7B2C9C}" type="pres">
      <dgm:prSet presAssocID="{233486A6-FD01-4B6A-905B-6A8F26B0EC35}" presName="connTx" presStyleLbl="parChTrans1D3" presStyleIdx="1" presStyleCnt="8"/>
      <dgm:spPr/>
    </dgm:pt>
    <dgm:pt modelId="{332AD3BE-ED37-4603-890B-BB33EDFD99A1}" type="pres">
      <dgm:prSet presAssocID="{FEC8E01D-EBB1-40A9-8F2E-38211BA53BBD}" presName="root2" presStyleCnt="0"/>
      <dgm:spPr/>
    </dgm:pt>
    <dgm:pt modelId="{1769C2BE-E3B6-4918-9D12-6C014065D914}" type="pres">
      <dgm:prSet presAssocID="{FEC8E01D-EBB1-40A9-8F2E-38211BA53BBD}" presName="LevelTwoTextNode" presStyleLbl="node3" presStyleIdx="1" presStyleCnt="8">
        <dgm:presLayoutVars>
          <dgm:chPref val="3"/>
        </dgm:presLayoutVars>
      </dgm:prSet>
      <dgm:spPr/>
    </dgm:pt>
    <dgm:pt modelId="{ACECC565-6901-4F97-9C9F-F32FD71E480A}" type="pres">
      <dgm:prSet presAssocID="{FEC8E01D-EBB1-40A9-8F2E-38211BA53BBD}" presName="level3hierChild" presStyleCnt="0"/>
      <dgm:spPr/>
    </dgm:pt>
    <dgm:pt modelId="{00BFD6A8-632E-477A-B8C9-801365F55E84}" type="pres">
      <dgm:prSet presAssocID="{116E01D5-3540-4740-98CC-C5D93301A946}" presName="conn2-1" presStyleLbl="parChTrans1D4" presStyleIdx="1" presStyleCnt="7"/>
      <dgm:spPr/>
    </dgm:pt>
    <dgm:pt modelId="{6F9B83BE-E1B3-405E-89A3-805A0DA3DABA}" type="pres">
      <dgm:prSet presAssocID="{116E01D5-3540-4740-98CC-C5D93301A946}" presName="connTx" presStyleLbl="parChTrans1D4" presStyleIdx="1" presStyleCnt="7"/>
      <dgm:spPr/>
    </dgm:pt>
    <dgm:pt modelId="{25844167-1BF9-4200-A202-3A32500F99E2}" type="pres">
      <dgm:prSet presAssocID="{17DFA11D-6CD9-47CF-BA04-BE2D23E65C57}" presName="root2" presStyleCnt="0"/>
      <dgm:spPr/>
    </dgm:pt>
    <dgm:pt modelId="{49238954-FA7E-4B13-8F6C-40E583ED2028}" type="pres">
      <dgm:prSet presAssocID="{17DFA11D-6CD9-47CF-BA04-BE2D23E65C57}" presName="LevelTwoTextNode" presStyleLbl="node4" presStyleIdx="1" presStyleCnt="7" custScaleX="121114">
        <dgm:presLayoutVars>
          <dgm:chPref val="3"/>
        </dgm:presLayoutVars>
      </dgm:prSet>
      <dgm:spPr/>
    </dgm:pt>
    <dgm:pt modelId="{C29A70E0-BF9E-4410-AEEA-0ECF0021C17F}" type="pres">
      <dgm:prSet presAssocID="{17DFA11D-6CD9-47CF-BA04-BE2D23E65C57}" presName="level3hierChild" presStyleCnt="0"/>
      <dgm:spPr/>
    </dgm:pt>
    <dgm:pt modelId="{D4D00F0B-6ACA-4124-B49C-638A03235431}" type="pres">
      <dgm:prSet presAssocID="{05764DF7-B262-4E76-8D1E-6F9B6950C7D5}" presName="conn2-1" presStyleLbl="parChTrans1D3" presStyleIdx="2" presStyleCnt="8"/>
      <dgm:spPr/>
    </dgm:pt>
    <dgm:pt modelId="{A829E08A-D1F7-4978-84B3-63512286AC82}" type="pres">
      <dgm:prSet presAssocID="{05764DF7-B262-4E76-8D1E-6F9B6950C7D5}" presName="connTx" presStyleLbl="parChTrans1D3" presStyleIdx="2" presStyleCnt="8"/>
      <dgm:spPr/>
    </dgm:pt>
    <dgm:pt modelId="{63D130A5-ECFA-40FB-8DC2-756D1E6D4577}" type="pres">
      <dgm:prSet presAssocID="{FDAF4DDC-CFC2-47DA-AD13-71F1F5991864}" presName="root2" presStyleCnt="0"/>
      <dgm:spPr/>
    </dgm:pt>
    <dgm:pt modelId="{83DA29A6-3A60-4972-A2F9-539AAC9770E1}" type="pres">
      <dgm:prSet presAssocID="{FDAF4DDC-CFC2-47DA-AD13-71F1F5991864}" presName="LevelTwoTextNode" presStyleLbl="node3" presStyleIdx="2" presStyleCnt="8">
        <dgm:presLayoutVars>
          <dgm:chPref val="3"/>
        </dgm:presLayoutVars>
      </dgm:prSet>
      <dgm:spPr/>
    </dgm:pt>
    <dgm:pt modelId="{98566A1B-0E17-4AD3-9BB2-565E5F4748B8}" type="pres">
      <dgm:prSet presAssocID="{FDAF4DDC-CFC2-47DA-AD13-71F1F5991864}" presName="level3hierChild" presStyleCnt="0"/>
      <dgm:spPr/>
    </dgm:pt>
    <dgm:pt modelId="{2BA27431-517F-4987-8D92-130D89B136B0}" type="pres">
      <dgm:prSet presAssocID="{F63F8668-D18B-4610-90D1-AB06FA916862}" presName="conn2-1" presStyleLbl="parChTrans1D4" presStyleIdx="2" presStyleCnt="7"/>
      <dgm:spPr/>
    </dgm:pt>
    <dgm:pt modelId="{DC4AAAC5-01EB-4FDC-A07C-02B2DA9A44FD}" type="pres">
      <dgm:prSet presAssocID="{F63F8668-D18B-4610-90D1-AB06FA916862}" presName="connTx" presStyleLbl="parChTrans1D4" presStyleIdx="2" presStyleCnt="7"/>
      <dgm:spPr/>
    </dgm:pt>
    <dgm:pt modelId="{6BD20809-BABA-43A1-BD69-FC4EEEA1D473}" type="pres">
      <dgm:prSet presAssocID="{DE358521-FFBA-46A6-8E74-C5B5261D962C}" presName="root2" presStyleCnt="0"/>
      <dgm:spPr/>
    </dgm:pt>
    <dgm:pt modelId="{68968CD0-EC26-428E-BBF7-5A173AD5DD92}" type="pres">
      <dgm:prSet presAssocID="{DE358521-FFBA-46A6-8E74-C5B5261D962C}" presName="LevelTwoTextNode" presStyleLbl="node4" presStyleIdx="2" presStyleCnt="7" custScaleX="123485">
        <dgm:presLayoutVars>
          <dgm:chPref val="3"/>
        </dgm:presLayoutVars>
      </dgm:prSet>
      <dgm:spPr/>
    </dgm:pt>
    <dgm:pt modelId="{92CC2F79-1319-47F0-9278-8975E3DAFC10}" type="pres">
      <dgm:prSet presAssocID="{DE358521-FFBA-46A6-8E74-C5B5261D962C}" presName="level3hierChild" presStyleCnt="0"/>
      <dgm:spPr/>
    </dgm:pt>
    <dgm:pt modelId="{7E9A9EAD-41C4-4546-AE11-4AF9FA312604}" type="pres">
      <dgm:prSet presAssocID="{ADC55DBA-9092-4A8B-870C-148B81008C21}" presName="conn2-1" presStyleLbl="parChTrans1D3" presStyleIdx="3" presStyleCnt="8"/>
      <dgm:spPr/>
    </dgm:pt>
    <dgm:pt modelId="{431F5F03-2E92-4DA3-BB52-96E2514F9E14}" type="pres">
      <dgm:prSet presAssocID="{ADC55DBA-9092-4A8B-870C-148B81008C21}" presName="connTx" presStyleLbl="parChTrans1D3" presStyleIdx="3" presStyleCnt="8"/>
      <dgm:spPr/>
    </dgm:pt>
    <dgm:pt modelId="{54A02D81-DCA2-4657-AB34-4899332DD894}" type="pres">
      <dgm:prSet presAssocID="{30424E9F-87AB-4E4E-BC2C-AC08557593C2}" presName="root2" presStyleCnt="0"/>
      <dgm:spPr/>
    </dgm:pt>
    <dgm:pt modelId="{80FFE5E3-674F-4C82-A71F-7B8E44F423E1}" type="pres">
      <dgm:prSet presAssocID="{30424E9F-87AB-4E4E-BC2C-AC08557593C2}" presName="LevelTwoTextNode" presStyleLbl="node3" presStyleIdx="3" presStyleCnt="8">
        <dgm:presLayoutVars>
          <dgm:chPref val="3"/>
        </dgm:presLayoutVars>
      </dgm:prSet>
      <dgm:spPr/>
    </dgm:pt>
    <dgm:pt modelId="{75DC06F0-25E2-432E-9E44-5E83C97C30AB}" type="pres">
      <dgm:prSet presAssocID="{30424E9F-87AB-4E4E-BC2C-AC08557593C2}" presName="level3hierChild" presStyleCnt="0"/>
      <dgm:spPr/>
    </dgm:pt>
    <dgm:pt modelId="{56FB8385-81C3-497C-91C3-3CA75DD9831D}" type="pres">
      <dgm:prSet presAssocID="{4C996F0A-BF07-4AD3-AC68-62479A35D9CB}" presName="conn2-1" presStyleLbl="parChTrans1D4" presStyleIdx="3" presStyleCnt="7"/>
      <dgm:spPr/>
    </dgm:pt>
    <dgm:pt modelId="{CA207665-A8C0-4AF8-A176-612BBBA8A03C}" type="pres">
      <dgm:prSet presAssocID="{4C996F0A-BF07-4AD3-AC68-62479A35D9CB}" presName="connTx" presStyleLbl="parChTrans1D4" presStyleIdx="3" presStyleCnt="7"/>
      <dgm:spPr/>
    </dgm:pt>
    <dgm:pt modelId="{14149AD4-4C9A-4622-AE72-7F8E6AA672D0}" type="pres">
      <dgm:prSet presAssocID="{0FCACE90-4B19-4CCF-A44D-5B06CE7E513F}" presName="root2" presStyleCnt="0"/>
      <dgm:spPr/>
    </dgm:pt>
    <dgm:pt modelId="{0319B032-5A2F-480D-81C6-385E35A8859B}" type="pres">
      <dgm:prSet presAssocID="{0FCACE90-4B19-4CCF-A44D-5B06CE7E513F}" presName="LevelTwoTextNode" presStyleLbl="node4" presStyleIdx="3" presStyleCnt="7" custScaleX="122920">
        <dgm:presLayoutVars>
          <dgm:chPref val="3"/>
        </dgm:presLayoutVars>
      </dgm:prSet>
      <dgm:spPr/>
    </dgm:pt>
    <dgm:pt modelId="{F8AA1D98-617C-47D3-B456-DE2DC0013094}" type="pres">
      <dgm:prSet presAssocID="{0FCACE90-4B19-4CCF-A44D-5B06CE7E513F}" presName="level3hierChild" presStyleCnt="0"/>
      <dgm:spPr/>
    </dgm:pt>
    <dgm:pt modelId="{8170A350-7F56-46D6-B944-3BC224A19931}" type="pres">
      <dgm:prSet presAssocID="{D24F6DAC-8E36-46A0-83DD-47700540567B}" presName="conn2-1" presStyleLbl="parChTrans1D2" presStyleIdx="1" presStyleCnt="3"/>
      <dgm:spPr/>
    </dgm:pt>
    <dgm:pt modelId="{DCE62DA1-5C63-471F-99E8-AC3BDED0335C}" type="pres">
      <dgm:prSet presAssocID="{D24F6DAC-8E36-46A0-83DD-47700540567B}" presName="connTx" presStyleLbl="parChTrans1D2" presStyleIdx="1" presStyleCnt="3"/>
      <dgm:spPr/>
    </dgm:pt>
    <dgm:pt modelId="{7A0EAAA9-B4AF-472A-B5DA-6DD75CB83DB9}" type="pres">
      <dgm:prSet presAssocID="{A37BA79F-CA88-4338-8323-21B5D631DEA5}" presName="root2" presStyleCnt="0"/>
      <dgm:spPr/>
    </dgm:pt>
    <dgm:pt modelId="{8FFD199C-0FBB-417A-97BC-ACBF572BE1CA}" type="pres">
      <dgm:prSet presAssocID="{A37BA79F-CA88-4338-8323-21B5D631DEA5}" presName="LevelTwoTextNode" presStyleLbl="node2" presStyleIdx="1" presStyleCnt="3" custScaleX="152786" custScaleY="197562" custLinFactX="-39382" custLinFactNeighborX="-100000" custLinFactNeighborY="-13241">
        <dgm:presLayoutVars>
          <dgm:chPref val="3"/>
        </dgm:presLayoutVars>
      </dgm:prSet>
      <dgm:spPr/>
    </dgm:pt>
    <dgm:pt modelId="{0E9FAA26-E585-4214-840D-246FA585F671}" type="pres">
      <dgm:prSet presAssocID="{A37BA79F-CA88-4338-8323-21B5D631DEA5}" presName="level3hierChild" presStyleCnt="0"/>
      <dgm:spPr/>
    </dgm:pt>
    <dgm:pt modelId="{A4B7ECFF-0648-429A-8A08-3207DD17B19D}" type="pres">
      <dgm:prSet presAssocID="{BDB554FB-EB2A-410F-8A8B-6E71CE4AFA90}" presName="conn2-1" presStyleLbl="parChTrans1D3" presStyleIdx="4" presStyleCnt="8"/>
      <dgm:spPr/>
    </dgm:pt>
    <dgm:pt modelId="{BF54036F-A1DF-4ADC-B271-07695C95762A}" type="pres">
      <dgm:prSet presAssocID="{BDB554FB-EB2A-410F-8A8B-6E71CE4AFA90}" presName="connTx" presStyleLbl="parChTrans1D3" presStyleIdx="4" presStyleCnt="8"/>
      <dgm:spPr/>
    </dgm:pt>
    <dgm:pt modelId="{9996E027-4DA0-4FEB-8E0E-586DCD5E4519}" type="pres">
      <dgm:prSet presAssocID="{92B59E4F-5B73-4438-A8AD-7D970D4BBA89}" presName="root2" presStyleCnt="0"/>
      <dgm:spPr/>
    </dgm:pt>
    <dgm:pt modelId="{7C484D7F-7E80-447D-8DA5-8327E76895C2}" type="pres">
      <dgm:prSet presAssocID="{92B59E4F-5B73-4438-A8AD-7D970D4BBA89}" presName="LevelTwoTextNode" presStyleLbl="node3" presStyleIdx="4" presStyleCnt="8" custScaleX="105788" custScaleY="209958" custLinFactX="-27756" custLinFactNeighborX="-100000" custLinFactNeighborY="-11307">
        <dgm:presLayoutVars>
          <dgm:chPref val="3"/>
        </dgm:presLayoutVars>
      </dgm:prSet>
      <dgm:spPr/>
    </dgm:pt>
    <dgm:pt modelId="{75AC6E17-11FC-4571-898D-A486202E3CE2}" type="pres">
      <dgm:prSet presAssocID="{92B59E4F-5B73-4438-A8AD-7D970D4BBA89}" presName="level3hierChild" presStyleCnt="0"/>
      <dgm:spPr/>
    </dgm:pt>
    <dgm:pt modelId="{AB1EA09B-494E-4991-A972-866970008318}" type="pres">
      <dgm:prSet presAssocID="{65E313F0-36EF-4B7C-9877-CC59AF21C03B}" presName="conn2-1" presStyleLbl="parChTrans1D2" presStyleIdx="2" presStyleCnt="3"/>
      <dgm:spPr/>
    </dgm:pt>
    <dgm:pt modelId="{3A4A0E5B-58C7-4D0C-8E2B-C84775285ACC}" type="pres">
      <dgm:prSet presAssocID="{65E313F0-36EF-4B7C-9877-CC59AF21C03B}" presName="connTx" presStyleLbl="parChTrans1D2" presStyleIdx="2" presStyleCnt="3"/>
      <dgm:spPr/>
    </dgm:pt>
    <dgm:pt modelId="{B642AC3B-A5F7-41EB-8800-31C72BACABA1}" type="pres">
      <dgm:prSet presAssocID="{C9D47CFE-EA38-4AEF-960B-0E057CA766DE}" presName="root2" presStyleCnt="0"/>
      <dgm:spPr/>
    </dgm:pt>
    <dgm:pt modelId="{C58E73FC-5F3B-4DDC-B520-21C916944883}" type="pres">
      <dgm:prSet presAssocID="{C9D47CFE-EA38-4AEF-960B-0E057CA766DE}" presName="LevelTwoTextNode" presStyleLbl="node2" presStyleIdx="2" presStyleCnt="3" custScaleX="134652" custScaleY="130275" custLinFactNeighborX="-99587">
        <dgm:presLayoutVars>
          <dgm:chPref val="3"/>
        </dgm:presLayoutVars>
      </dgm:prSet>
      <dgm:spPr/>
    </dgm:pt>
    <dgm:pt modelId="{1AC36B8E-C6D7-494F-AE74-272E7AC633D7}" type="pres">
      <dgm:prSet presAssocID="{C9D47CFE-EA38-4AEF-960B-0E057CA766DE}" presName="level3hierChild" presStyleCnt="0"/>
      <dgm:spPr/>
    </dgm:pt>
    <dgm:pt modelId="{0425C547-3F35-4510-87B4-34E80CA666EA}" type="pres">
      <dgm:prSet presAssocID="{3D393AFE-76AD-4B7C-882D-458414834E32}" presName="conn2-1" presStyleLbl="parChTrans1D3" presStyleIdx="5" presStyleCnt="8"/>
      <dgm:spPr/>
    </dgm:pt>
    <dgm:pt modelId="{1ACFE8DB-2A96-4E4A-8E1F-F7E0D4416320}" type="pres">
      <dgm:prSet presAssocID="{3D393AFE-76AD-4B7C-882D-458414834E32}" presName="connTx" presStyleLbl="parChTrans1D3" presStyleIdx="5" presStyleCnt="8"/>
      <dgm:spPr/>
    </dgm:pt>
    <dgm:pt modelId="{699B2839-A693-40FC-B0CE-DD022DC6F649}" type="pres">
      <dgm:prSet presAssocID="{6F2F7B15-A094-47E0-9134-F9E8E1E13C73}" presName="root2" presStyleCnt="0"/>
      <dgm:spPr/>
    </dgm:pt>
    <dgm:pt modelId="{D3DD7F0F-11D7-4084-921E-D4268AAE1ACA}" type="pres">
      <dgm:prSet presAssocID="{6F2F7B15-A094-47E0-9134-F9E8E1E13C73}" presName="LevelTwoTextNode" presStyleLbl="node3" presStyleIdx="5" presStyleCnt="8">
        <dgm:presLayoutVars>
          <dgm:chPref val="3"/>
        </dgm:presLayoutVars>
      </dgm:prSet>
      <dgm:spPr/>
    </dgm:pt>
    <dgm:pt modelId="{87B22F86-6B0E-4E91-A0BE-515C45E2E206}" type="pres">
      <dgm:prSet presAssocID="{6F2F7B15-A094-47E0-9134-F9E8E1E13C73}" presName="level3hierChild" presStyleCnt="0"/>
      <dgm:spPr/>
    </dgm:pt>
    <dgm:pt modelId="{749E24C3-E958-459E-A10A-7E0A9B3BEF4B}" type="pres">
      <dgm:prSet presAssocID="{ADC279DA-A5FE-4469-8C31-F84BB8D17360}" presName="conn2-1" presStyleLbl="parChTrans1D4" presStyleIdx="4" presStyleCnt="7"/>
      <dgm:spPr/>
    </dgm:pt>
    <dgm:pt modelId="{A7552519-EED9-47F5-BFEA-507291A6205E}" type="pres">
      <dgm:prSet presAssocID="{ADC279DA-A5FE-4469-8C31-F84BB8D17360}" presName="connTx" presStyleLbl="parChTrans1D4" presStyleIdx="4" presStyleCnt="7"/>
      <dgm:spPr/>
    </dgm:pt>
    <dgm:pt modelId="{FDD3BC09-F0F9-4FEF-B5A7-3BE602866635}" type="pres">
      <dgm:prSet presAssocID="{BFC5DD05-1302-4FBA-9CFA-5AD2C7EC2EB6}" presName="root2" presStyleCnt="0"/>
      <dgm:spPr/>
    </dgm:pt>
    <dgm:pt modelId="{30F7CA4A-CF77-45E6-8C0E-EC32ADAF4A05}" type="pres">
      <dgm:prSet presAssocID="{BFC5DD05-1302-4FBA-9CFA-5AD2C7EC2EB6}" presName="LevelTwoTextNode" presStyleLbl="node4" presStyleIdx="4" presStyleCnt="7" custScaleX="119872">
        <dgm:presLayoutVars>
          <dgm:chPref val="3"/>
        </dgm:presLayoutVars>
      </dgm:prSet>
      <dgm:spPr/>
    </dgm:pt>
    <dgm:pt modelId="{404E8BFF-BDF1-436E-AA44-DB04B83950F7}" type="pres">
      <dgm:prSet presAssocID="{BFC5DD05-1302-4FBA-9CFA-5AD2C7EC2EB6}" presName="level3hierChild" presStyleCnt="0"/>
      <dgm:spPr/>
    </dgm:pt>
    <dgm:pt modelId="{44517CEA-EA52-4DCF-9A5E-2CE92E8AEB1D}" type="pres">
      <dgm:prSet presAssocID="{40F6A585-6AF0-4DD4-9BD1-DD8F29E6848D}" presName="conn2-1" presStyleLbl="parChTrans1D3" presStyleIdx="6" presStyleCnt="8"/>
      <dgm:spPr/>
    </dgm:pt>
    <dgm:pt modelId="{03BFBB66-8FE6-479D-A38D-1802B5B79CD9}" type="pres">
      <dgm:prSet presAssocID="{40F6A585-6AF0-4DD4-9BD1-DD8F29E6848D}" presName="connTx" presStyleLbl="parChTrans1D3" presStyleIdx="6" presStyleCnt="8"/>
      <dgm:spPr/>
    </dgm:pt>
    <dgm:pt modelId="{C0D54EF8-8E81-42C6-8FFB-0ED005ED6C64}" type="pres">
      <dgm:prSet presAssocID="{D1AAB729-90D3-46CB-B5E0-FAB012B9253D}" presName="root2" presStyleCnt="0"/>
      <dgm:spPr/>
    </dgm:pt>
    <dgm:pt modelId="{D29B0A01-F8E0-4C2C-9807-E746A600CA6B}" type="pres">
      <dgm:prSet presAssocID="{D1AAB729-90D3-46CB-B5E0-FAB012B9253D}" presName="LevelTwoTextNode" presStyleLbl="node3" presStyleIdx="6" presStyleCnt="8">
        <dgm:presLayoutVars>
          <dgm:chPref val="3"/>
        </dgm:presLayoutVars>
      </dgm:prSet>
      <dgm:spPr/>
    </dgm:pt>
    <dgm:pt modelId="{B6421A47-8809-4A79-AFC6-1236CAAE8CF1}" type="pres">
      <dgm:prSet presAssocID="{D1AAB729-90D3-46CB-B5E0-FAB012B9253D}" presName="level3hierChild" presStyleCnt="0"/>
      <dgm:spPr/>
    </dgm:pt>
    <dgm:pt modelId="{4F781CED-C609-4969-8059-D25B937DD3EF}" type="pres">
      <dgm:prSet presAssocID="{29781C0D-B463-406D-90AD-D98E00D94E23}" presName="conn2-1" presStyleLbl="parChTrans1D4" presStyleIdx="5" presStyleCnt="7"/>
      <dgm:spPr/>
    </dgm:pt>
    <dgm:pt modelId="{09005669-DFF1-4202-8033-B7649C8DE090}" type="pres">
      <dgm:prSet presAssocID="{29781C0D-B463-406D-90AD-D98E00D94E23}" presName="connTx" presStyleLbl="parChTrans1D4" presStyleIdx="5" presStyleCnt="7"/>
      <dgm:spPr/>
    </dgm:pt>
    <dgm:pt modelId="{7F6FE6D8-5A62-41CB-81ED-3EF41DEC48FC}" type="pres">
      <dgm:prSet presAssocID="{140C6172-67D8-4C36-9AB2-395D5A5BFF35}" presName="root2" presStyleCnt="0"/>
      <dgm:spPr/>
    </dgm:pt>
    <dgm:pt modelId="{97DEFBBF-A475-4764-90A9-5BB6B1895B74}" type="pres">
      <dgm:prSet presAssocID="{140C6172-67D8-4C36-9AB2-395D5A5BFF35}" presName="LevelTwoTextNode" presStyleLbl="node4" presStyleIdx="5" presStyleCnt="7" custScaleX="119307">
        <dgm:presLayoutVars>
          <dgm:chPref val="3"/>
        </dgm:presLayoutVars>
      </dgm:prSet>
      <dgm:spPr/>
    </dgm:pt>
    <dgm:pt modelId="{0A9813A3-6994-48DA-9CC4-D94B70615567}" type="pres">
      <dgm:prSet presAssocID="{140C6172-67D8-4C36-9AB2-395D5A5BFF35}" presName="level3hierChild" presStyleCnt="0"/>
      <dgm:spPr/>
    </dgm:pt>
    <dgm:pt modelId="{52F2E259-7895-49E3-ACE1-F522ACCD8DBC}" type="pres">
      <dgm:prSet presAssocID="{E210D383-1D49-42AE-A334-1656A1C283E5}" presName="conn2-1" presStyleLbl="parChTrans1D3" presStyleIdx="7" presStyleCnt="8"/>
      <dgm:spPr/>
    </dgm:pt>
    <dgm:pt modelId="{B0D60F39-C174-42E9-931A-3D44488AFEF1}" type="pres">
      <dgm:prSet presAssocID="{E210D383-1D49-42AE-A334-1656A1C283E5}" presName="connTx" presStyleLbl="parChTrans1D3" presStyleIdx="7" presStyleCnt="8"/>
      <dgm:spPr/>
    </dgm:pt>
    <dgm:pt modelId="{DD6D3538-FBE8-4A51-B47A-1094D9E04A00}" type="pres">
      <dgm:prSet presAssocID="{F295D43C-7CDD-4CDA-9658-52FF55C43B16}" presName="root2" presStyleCnt="0"/>
      <dgm:spPr/>
    </dgm:pt>
    <dgm:pt modelId="{15C766D5-380F-4877-AA31-DD03147C04F4}" type="pres">
      <dgm:prSet presAssocID="{F295D43C-7CDD-4CDA-9658-52FF55C43B16}" presName="LevelTwoTextNode" presStyleLbl="node3" presStyleIdx="7" presStyleCnt="8">
        <dgm:presLayoutVars>
          <dgm:chPref val="3"/>
        </dgm:presLayoutVars>
      </dgm:prSet>
      <dgm:spPr/>
    </dgm:pt>
    <dgm:pt modelId="{4D589976-3C6F-48C7-97EB-D615080C23ED}" type="pres">
      <dgm:prSet presAssocID="{F295D43C-7CDD-4CDA-9658-52FF55C43B16}" presName="level3hierChild" presStyleCnt="0"/>
      <dgm:spPr/>
    </dgm:pt>
    <dgm:pt modelId="{35C73805-ECA8-4363-B44F-8459559E5EBA}" type="pres">
      <dgm:prSet presAssocID="{2788995B-9281-4E34-BC8D-8F1E6B815AA5}" presName="conn2-1" presStyleLbl="parChTrans1D4" presStyleIdx="6" presStyleCnt="7"/>
      <dgm:spPr/>
    </dgm:pt>
    <dgm:pt modelId="{B1C37910-DC85-4138-94D4-C96D60EDEA89}" type="pres">
      <dgm:prSet presAssocID="{2788995B-9281-4E34-BC8D-8F1E6B815AA5}" presName="connTx" presStyleLbl="parChTrans1D4" presStyleIdx="6" presStyleCnt="7"/>
      <dgm:spPr/>
    </dgm:pt>
    <dgm:pt modelId="{73C31C8D-FD33-4407-9BC4-672868A78BB6}" type="pres">
      <dgm:prSet presAssocID="{5CCA0C72-8F14-4C8D-8AE8-D1016FCBFCCE}" presName="root2" presStyleCnt="0"/>
      <dgm:spPr/>
    </dgm:pt>
    <dgm:pt modelId="{14911035-C0D8-42DB-A950-FACFB183FC53}" type="pres">
      <dgm:prSet presAssocID="{5CCA0C72-8F14-4C8D-8AE8-D1016FCBFCCE}" presName="LevelTwoTextNode" presStyleLbl="node4" presStyleIdx="6" presStyleCnt="7" custScaleX="119307">
        <dgm:presLayoutVars>
          <dgm:chPref val="3"/>
        </dgm:presLayoutVars>
      </dgm:prSet>
      <dgm:spPr/>
    </dgm:pt>
    <dgm:pt modelId="{F3E55D55-3802-4B5F-B1BB-7CCB59B65159}" type="pres">
      <dgm:prSet presAssocID="{5CCA0C72-8F14-4C8D-8AE8-D1016FCBFCCE}" presName="level3hierChild" presStyleCnt="0"/>
      <dgm:spPr/>
    </dgm:pt>
  </dgm:ptLst>
  <dgm:cxnLst>
    <dgm:cxn modelId="{DCBCAE02-30CD-452D-A1B6-E36EA3F8C66A}" srcId="{4F6241C5-9524-43EC-9B87-64E5321B2DF1}" destId="{C9D47CFE-EA38-4AEF-960B-0E057CA766DE}" srcOrd="2" destOrd="0" parTransId="{65E313F0-36EF-4B7C-9877-CC59AF21C03B}" sibTransId="{1F884B3B-DC0B-4B2E-8E13-4D51A7C45967}"/>
    <dgm:cxn modelId="{BFC97508-5D20-4F52-9F27-14733B803E59}" type="presOf" srcId="{92B59E4F-5B73-4438-A8AD-7D970D4BBA89}" destId="{7C484D7F-7E80-447D-8DA5-8327E76895C2}" srcOrd="0" destOrd="0" presId="urn:microsoft.com/office/officeart/2005/8/layout/hierarchy2"/>
    <dgm:cxn modelId="{4AE8680C-2AA3-430F-8CF0-EF9CE77E012B}" srcId="{4F6241C5-9524-43EC-9B87-64E5321B2DF1}" destId="{50B03F04-F25D-4531-BFA0-C5BD90EA8966}" srcOrd="0" destOrd="0" parTransId="{EEBA8098-5B92-40AA-9377-22343FADF88D}" sibTransId="{BF9ED27F-1E95-4256-ADAB-4E04B3D265C6}"/>
    <dgm:cxn modelId="{205E8A0C-587A-42ED-A896-63CAB58ED1B3}" srcId="{FEC8E01D-EBB1-40A9-8F2E-38211BA53BBD}" destId="{17DFA11D-6CD9-47CF-BA04-BE2D23E65C57}" srcOrd="0" destOrd="0" parTransId="{116E01D5-3540-4740-98CC-C5D93301A946}" sibTransId="{400BCD86-1C86-4DE0-B5F7-62C1A59C4751}"/>
    <dgm:cxn modelId="{FEADA70D-5B91-4BA7-9CFC-1763CB68CC60}" srcId="{50B03F04-F25D-4531-BFA0-C5BD90EA8966}" destId="{FDAF4DDC-CFC2-47DA-AD13-71F1F5991864}" srcOrd="2" destOrd="0" parTransId="{05764DF7-B262-4E76-8D1E-6F9B6950C7D5}" sibTransId="{D0E2300E-CE92-4B86-A6EB-8864AC4247B7}"/>
    <dgm:cxn modelId="{59871D0F-278C-44FD-9AFD-4DDA736904AA}" type="presOf" srcId="{5D5A28BF-D9A9-4070-8D75-39028112F9CF}" destId="{774A115A-AB50-41AE-9EEA-CC2F382A0EC1}" srcOrd="0" destOrd="0" presId="urn:microsoft.com/office/officeart/2005/8/layout/hierarchy2"/>
    <dgm:cxn modelId="{7FC01E12-44A8-4EC7-8A08-04840B8A4471}" srcId="{A37BA79F-CA88-4338-8323-21B5D631DEA5}" destId="{92B59E4F-5B73-4438-A8AD-7D970D4BBA89}" srcOrd="0" destOrd="0" parTransId="{BDB554FB-EB2A-410F-8A8B-6E71CE4AFA90}" sibTransId="{E35F15BC-F931-40BD-AD2B-3F4681A14EB3}"/>
    <dgm:cxn modelId="{E16CD215-7763-41C2-8D3E-B804508A1338}" srcId="{6F2F7B15-A094-47E0-9134-F9E8E1E13C73}" destId="{BFC5DD05-1302-4FBA-9CFA-5AD2C7EC2EB6}" srcOrd="0" destOrd="0" parTransId="{ADC279DA-A5FE-4469-8C31-F84BB8D17360}" sibTransId="{DCE14611-8DEC-4356-AFBA-30B5D4A74200}"/>
    <dgm:cxn modelId="{4D447C19-80A4-465A-B58F-BE9F6DB0C554}" type="presOf" srcId="{DE358521-FFBA-46A6-8E74-C5B5261D962C}" destId="{68968CD0-EC26-428E-BBF7-5A173AD5DD92}" srcOrd="0" destOrd="0" presId="urn:microsoft.com/office/officeart/2005/8/layout/hierarchy2"/>
    <dgm:cxn modelId="{C29F921F-A873-4412-AD37-5DE30278F5F1}" type="presOf" srcId="{116E01D5-3540-4740-98CC-C5D93301A946}" destId="{00BFD6A8-632E-477A-B8C9-801365F55E84}" srcOrd="0" destOrd="0" presId="urn:microsoft.com/office/officeart/2005/8/layout/hierarchy2"/>
    <dgm:cxn modelId="{A20E5420-617D-4311-82D4-0EFE27BD9178}" type="presOf" srcId="{EE60D69B-5FFF-404C-951D-E0ECEE897F59}" destId="{021C169B-C60F-4887-89D4-C9AF255CBF19}" srcOrd="0" destOrd="0" presId="urn:microsoft.com/office/officeart/2005/8/layout/hierarchy2"/>
    <dgm:cxn modelId="{05B92822-A6CF-4206-9EDE-6142503FF572}" srcId="{C9D47CFE-EA38-4AEF-960B-0E057CA766DE}" destId="{D1AAB729-90D3-46CB-B5E0-FAB012B9253D}" srcOrd="1" destOrd="0" parTransId="{40F6A585-6AF0-4DD4-9BD1-DD8F29E6848D}" sibTransId="{BD71AE4C-C4BF-4695-AE43-CE160A949799}"/>
    <dgm:cxn modelId="{6E24CC22-5811-47D0-9D34-AB585B839FC0}" type="presOf" srcId="{65E313F0-36EF-4B7C-9877-CC59AF21C03B}" destId="{AB1EA09B-494E-4991-A972-866970008318}" srcOrd="0" destOrd="0" presId="urn:microsoft.com/office/officeart/2005/8/layout/hierarchy2"/>
    <dgm:cxn modelId="{D1919623-3D9E-47D9-A94A-FDD239719EFE}" type="presOf" srcId="{233486A6-FD01-4B6A-905B-6A8F26B0EC35}" destId="{A4134D86-7FAE-47DD-AAEE-CDDC0F7B2C9C}" srcOrd="1" destOrd="0" presId="urn:microsoft.com/office/officeart/2005/8/layout/hierarchy2"/>
    <dgm:cxn modelId="{B5AB842B-88AB-48EB-9172-9BA678849FC7}" type="presOf" srcId="{17DFA11D-6CD9-47CF-BA04-BE2D23E65C57}" destId="{49238954-FA7E-4B13-8F6C-40E583ED2028}" srcOrd="0" destOrd="0" presId="urn:microsoft.com/office/officeart/2005/8/layout/hierarchy2"/>
    <dgm:cxn modelId="{8BAC162C-00B7-4A4F-B556-FB8D4D253C34}" type="presOf" srcId="{4C996F0A-BF07-4AD3-AC68-62479A35D9CB}" destId="{CA207665-A8C0-4AF8-A176-612BBBA8A03C}" srcOrd="1" destOrd="0" presId="urn:microsoft.com/office/officeart/2005/8/layout/hierarchy2"/>
    <dgm:cxn modelId="{9EF7512E-AEA7-4EE5-ADA9-6686E9D094A5}" type="presOf" srcId="{5CCA0C72-8F14-4C8D-8AE8-D1016FCBFCCE}" destId="{14911035-C0D8-42DB-A950-FACFB183FC53}" srcOrd="0" destOrd="0" presId="urn:microsoft.com/office/officeart/2005/8/layout/hierarchy2"/>
    <dgm:cxn modelId="{3408AA31-E129-4EE8-9C0F-BBF6FE7D18BD}" type="presOf" srcId="{30424E9F-87AB-4E4E-BC2C-AC08557593C2}" destId="{80FFE5E3-674F-4C82-A71F-7B8E44F423E1}" srcOrd="0" destOrd="0" presId="urn:microsoft.com/office/officeart/2005/8/layout/hierarchy2"/>
    <dgm:cxn modelId="{B2E3F531-38B7-4DF5-BB4C-BA72451D500F}" type="presOf" srcId="{29781C0D-B463-406D-90AD-D98E00D94E23}" destId="{4F781CED-C609-4969-8059-D25B937DD3EF}" srcOrd="0" destOrd="0" presId="urn:microsoft.com/office/officeart/2005/8/layout/hierarchy2"/>
    <dgm:cxn modelId="{F182FF33-707C-439F-A323-6B60D8428096}" type="presOf" srcId="{233486A6-FD01-4B6A-905B-6A8F26B0EC35}" destId="{815D6E7A-D948-4FBC-B6D8-00025DAAF10C}" srcOrd="0" destOrd="0" presId="urn:microsoft.com/office/officeart/2005/8/layout/hierarchy2"/>
    <dgm:cxn modelId="{A4114A35-ADCA-49E9-BC22-1129AB20CA5B}" type="presOf" srcId="{A37BA79F-CA88-4338-8323-21B5D631DEA5}" destId="{8FFD199C-0FBB-417A-97BC-ACBF572BE1CA}" srcOrd="0" destOrd="0" presId="urn:microsoft.com/office/officeart/2005/8/layout/hierarchy2"/>
    <dgm:cxn modelId="{1B3DF13C-1BBD-4805-9CEF-D1D2744EDF70}" type="presOf" srcId="{140C6172-67D8-4C36-9AB2-395D5A5BFF35}" destId="{97DEFBBF-A475-4764-90A9-5BB6B1895B74}" srcOrd="0" destOrd="0" presId="urn:microsoft.com/office/officeart/2005/8/layout/hierarchy2"/>
    <dgm:cxn modelId="{AAF7763D-850B-48EB-AD6D-09539A90EB2B}" type="presOf" srcId="{29781C0D-B463-406D-90AD-D98E00D94E23}" destId="{09005669-DFF1-4202-8033-B7649C8DE090}" srcOrd="1" destOrd="0" presId="urn:microsoft.com/office/officeart/2005/8/layout/hierarchy2"/>
    <dgm:cxn modelId="{E0838140-1635-40A8-B0D1-B54F65DBDEF5}" srcId="{50B03F04-F25D-4531-BFA0-C5BD90EA8966}" destId="{30424E9F-87AB-4E4E-BC2C-AC08557593C2}" srcOrd="3" destOrd="0" parTransId="{ADC55DBA-9092-4A8B-870C-148B81008C21}" sibTransId="{6568C2A8-EC3B-4FFF-94FC-DF15056C17E8}"/>
    <dgm:cxn modelId="{FA7D5F42-64E9-4F4A-A6F5-3ECAAB562278}" type="presOf" srcId="{2788995B-9281-4E34-BC8D-8F1E6B815AA5}" destId="{B1C37910-DC85-4138-94D4-C96D60EDEA89}" srcOrd="1" destOrd="0" presId="urn:microsoft.com/office/officeart/2005/8/layout/hierarchy2"/>
    <dgm:cxn modelId="{3CE07845-2A57-41C8-A07B-EAE4E1CD5377}" srcId="{50B03F04-F25D-4531-BFA0-C5BD90EA8966}" destId="{FEC8E01D-EBB1-40A9-8F2E-38211BA53BBD}" srcOrd="1" destOrd="0" parTransId="{233486A6-FD01-4B6A-905B-6A8F26B0EC35}" sibTransId="{72D9B4B9-1BAE-44CC-BB40-3B29E895B87C}"/>
    <dgm:cxn modelId="{8C48695D-B8B4-4AD3-9795-93B65EA05DC8}" type="presOf" srcId="{4F6241C5-9524-43EC-9B87-64E5321B2DF1}" destId="{48533AE7-601F-48B5-BE9E-6338B45F41B1}" srcOrd="0" destOrd="0" presId="urn:microsoft.com/office/officeart/2005/8/layout/hierarchy2"/>
    <dgm:cxn modelId="{8D305A5F-E473-4155-91A5-D9D87AE2BC0C}" type="presOf" srcId="{7AEE0FB9-AE89-4DAF-B1E1-AAE469B4D95C}" destId="{137DF9F3-DA81-4F6F-97D0-CDA1E0415A16}" srcOrd="0" destOrd="0" presId="urn:microsoft.com/office/officeart/2005/8/layout/hierarchy2"/>
    <dgm:cxn modelId="{3EDB645F-DDD9-4A7C-8B84-EE6BB23BAA2C}" type="presOf" srcId="{EEBA8098-5B92-40AA-9377-22343FADF88D}" destId="{559D8C84-A738-4BC4-8B89-5A804BFB396D}" srcOrd="0" destOrd="0" presId="urn:microsoft.com/office/officeart/2005/8/layout/hierarchy2"/>
    <dgm:cxn modelId="{F4F6AD63-7C2A-451D-AE85-1B85CA6CD609}" type="presOf" srcId="{ADC55DBA-9092-4A8B-870C-148B81008C21}" destId="{7E9A9EAD-41C4-4546-AE11-4AF9FA312604}" srcOrd="0" destOrd="0" presId="urn:microsoft.com/office/officeart/2005/8/layout/hierarchy2"/>
    <dgm:cxn modelId="{35BE4964-234E-4774-A771-143799F2E9CB}" type="presOf" srcId="{F63F8668-D18B-4610-90D1-AB06FA916862}" destId="{2BA27431-517F-4987-8D92-130D89B136B0}" srcOrd="0" destOrd="0" presId="urn:microsoft.com/office/officeart/2005/8/layout/hierarchy2"/>
    <dgm:cxn modelId="{E8D40F66-7FEC-4E48-9375-13154A9A7875}" type="presOf" srcId="{D1AAB729-90D3-46CB-B5E0-FAB012B9253D}" destId="{D29B0A01-F8E0-4C2C-9807-E746A600CA6B}" srcOrd="0" destOrd="0" presId="urn:microsoft.com/office/officeart/2005/8/layout/hierarchy2"/>
    <dgm:cxn modelId="{45D7C667-2817-41EC-A7B2-A65E3C62BAAB}" type="presOf" srcId="{D24F6DAC-8E36-46A0-83DD-47700540567B}" destId="{DCE62DA1-5C63-471F-99E8-AC3BDED0335C}" srcOrd="1" destOrd="0" presId="urn:microsoft.com/office/officeart/2005/8/layout/hierarchy2"/>
    <dgm:cxn modelId="{DCF7E869-36B6-4313-A01D-FDAFD481B7D5}" type="presOf" srcId="{40F6A585-6AF0-4DD4-9BD1-DD8F29E6848D}" destId="{44517CEA-EA52-4DCF-9A5E-2CE92E8AEB1D}" srcOrd="0" destOrd="0" presId="urn:microsoft.com/office/officeart/2005/8/layout/hierarchy2"/>
    <dgm:cxn modelId="{75AFBD6B-61B0-4A34-B8F5-59DE0BC42C8C}" type="presOf" srcId="{F63F8668-D18B-4610-90D1-AB06FA916862}" destId="{DC4AAAC5-01EB-4FDC-A07C-02B2DA9A44FD}" srcOrd="1" destOrd="0" presId="urn:microsoft.com/office/officeart/2005/8/layout/hierarchy2"/>
    <dgm:cxn modelId="{44D9BF6F-568A-43D0-89AB-F59E409B4DBA}" srcId="{4F6241C5-9524-43EC-9B87-64E5321B2DF1}" destId="{A37BA79F-CA88-4338-8323-21B5D631DEA5}" srcOrd="1" destOrd="0" parTransId="{D24F6DAC-8E36-46A0-83DD-47700540567B}" sibTransId="{86F2433B-5991-4B05-BDC0-0C4295B09BE4}"/>
    <dgm:cxn modelId="{2F5A3D73-0819-4830-A75F-33E12A234E93}" type="presOf" srcId="{6F2F7B15-A094-47E0-9134-F9E8E1E13C73}" destId="{D3DD7F0F-11D7-4084-921E-D4268AAE1ACA}" srcOrd="0" destOrd="0" presId="urn:microsoft.com/office/officeart/2005/8/layout/hierarchy2"/>
    <dgm:cxn modelId="{64DE1574-D266-46C4-A3A6-41E52F84DC08}" type="presOf" srcId="{5F7A4BAB-0687-41C3-B8A4-48FF2E509306}" destId="{EB2123FD-5FF5-4237-A884-EEA2BDF440FC}" srcOrd="0" destOrd="0" presId="urn:microsoft.com/office/officeart/2005/8/layout/hierarchy2"/>
    <dgm:cxn modelId="{58EA0B75-85DA-4FFC-A610-0C589BCA9A0E}" type="presOf" srcId="{C9D47CFE-EA38-4AEF-960B-0E057CA766DE}" destId="{C58E73FC-5F3B-4DDC-B520-21C916944883}" srcOrd="0" destOrd="0" presId="urn:microsoft.com/office/officeart/2005/8/layout/hierarchy2"/>
    <dgm:cxn modelId="{070E7E75-3F14-4A55-A59C-BC32C0D0C3C7}" type="presOf" srcId="{2788995B-9281-4E34-BC8D-8F1E6B815AA5}" destId="{35C73805-ECA8-4363-B44F-8459559E5EBA}" srcOrd="0" destOrd="0" presId="urn:microsoft.com/office/officeart/2005/8/layout/hierarchy2"/>
    <dgm:cxn modelId="{052ED275-614F-4DAB-8A5B-0FD05A0282DB}" type="presOf" srcId="{EEBA8098-5B92-40AA-9377-22343FADF88D}" destId="{8EEE06C9-382B-457D-9E3E-D34605CEA9D1}" srcOrd="1" destOrd="0" presId="urn:microsoft.com/office/officeart/2005/8/layout/hierarchy2"/>
    <dgm:cxn modelId="{3AD7227A-78D1-44BC-ADC3-D0F3492EDBB4}" type="presOf" srcId="{FEC8E01D-EBB1-40A9-8F2E-38211BA53BBD}" destId="{1769C2BE-E3B6-4918-9D12-6C014065D914}" srcOrd="0" destOrd="0" presId="urn:microsoft.com/office/officeart/2005/8/layout/hierarchy2"/>
    <dgm:cxn modelId="{F9414E7D-531E-4465-ACEB-391E2BEF420D}" type="presOf" srcId="{40F6A585-6AF0-4DD4-9BD1-DD8F29E6848D}" destId="{03BFBB66-8FE6-479D-A38D-1802B5B79CD9}" srcOrd="1" destOrd="0" presId="urn:microsoft.com/office/officeart/2005/8/layout/hierarchy2"/>
    <dgm:cxn modelId="{56E7987D-F525-4372-9DDC-E215846E4247}" type="presOf" srcId="{0FCACE90-4B19-4CCF-A44D-5B06CE7E513F}" destId="{0319B032-5A2F-480D-81C6-385E35A8859B}" srcOrd="0" destOrd="0" presId="urn:microsoft.com/office/officeart/2005/8/layout/hierarchy2"/>
    <dgm:cxn modelId="{6E31D37E-0025-4CF6-857E-41E23DF18821}" type="presOf" srcId="{E210D383-1D49-42AE-A334-1656A1C283E5}" destId="{52F2E259-7895-49E3-ACE1-F522ACCD8DBC}" srcOrd="0" destOrd="0" presId="urn:microsoft.com/office/officeart/2005/8/layout/hierarchy2"/>
    <dgm:cxn modelId="{4DA46885-1C6F-4D52-AAD5-3AC5DB26DF16}" type="presOf" srcId="{85CF56F1-BA1D-4634-9459-22472679C0DF}" destId="{E7FCECF4-6CCB-4768-AF63-DF9E5201312D}" srcOrd="0" destOrd="0" presId="urn:microsoft.com/office/officeart/2005/8/layout/hierarchy2"/>
    <dgm:cxn modelId="{E9C50888-18E9-48E9-B918-9FCE1C1DB6F1}" type="presOf" srcId="{E210D383-1D49-42AE-A334-1656A1C283E5}" destId="{B0D60F39-C174-42E9-931A-3D44488AFEF1}" srcOrd="1" destOrd="0" presId="urn:microsoft.com/office/officeart/2005/8/layout/hierarchy2"/>
    <dgm:cxn modelId="{638CF588-6535-4E4D-B126-69C3954AF41D}" type="presOf" srcId="{3D393AFE-76AD-4B7C-882D-458414834E32}" destId="{0425C547-3F35-4510-87B4-34E80CA666EA}" srcOrd="0" destOrd="0" presId="urn:microsoft.com/office/officeart/2005/8/layout/hierarchy2"/>
    <dgm:cxn modelId="{60D73B8E-7DAA-4836-ACC3-B15EB3449A6D}" srcId="{5D5A28BF-D9A9-4070-8D75-39028112F9CF}" destId="{4F6241C5-9524-43EC-9B87-64E5321B2DF1}" srcOrd="0" destOrd="0" parTransId="{457BABB6-3BDC-404C-A715-23EECC6B2EBD}" sibTransId="{A5182599-BAB7-4E43-AB32-9D129DE05434}"/>
    <dgm:cxn modelId="{80E85590-759B-4092-9DBD-A6A8C5344878}" srcId="{F295D43C-7CDD-4CDA-9658-52FF55C43B16}" destId="{5CCA0C72-8F14-4C8D-8AE8-D1016FCBFCCE}" srcOrd="0" destOrd="0" parTransId="{2788995B-9281-4E34-BC8D-8F1E6B815AA5}" sibTransId="{1BEBAB79-D309-4882-B318-5E8A6F0CF87A}"/>
    <dgm:cxn modelId="{6C146090-AD3F-43A2-81A7-06F911563742}" type="presOf" srcId="{BDB554FB-EB2A-410F-8A8B-6E71CE4AFA90}" destId="{A4B7ECFF-0648-429A-8A08-3207DD17B19D}" srcOrd="0" destOrd="0" presId="urn:microsoft.com/office/officeart/2005/8/layout/hierarchy2"/>
    <dgm:cxn modelId="{91192A93-0611-4AD5-AFCB-2AC6049237A3}" type="presOf" srcId="{65E313F0-36EF-4B7C-9877-CC59AF21C03B}" destId="{3A4A0E5B-58C7-4D0C-8E2B-C84775285ACC}" srcOrd="1" destOrd="0" presId="urn:microsoft.com/office/officeart/2005/8/layout/hierarchy2"/>
    <dgm:cxn modelId="{77793197-5A3B-4C54-9B47-95185F2F188B}" type="presOf" srcId="{50B03F04-F25D-4531-BFA0-C5BD90EA8966}" destId="{17F19991-F4E3-425D-AC6F-10BBD24F6594}" srcOrd="0" destOrd="0" presId="urn:microsoft.com/office/officeart/2005/8/layout/hierarchy2"/>
    <dgm:cxn modelId="{8791CF98-5F64-4C81-B5EF-68DAE724E57B}" srcId="{50B03F04-F25D-4531-BFA0-C5BD90EA8966}" destId="{85CF56F1-BA1D-4634-9459-22472679C0DF}" srcOrd="0" destOrd="0" parTransId="{7AEE0FB9-AE89-4DAF-B1E1-AAE469B4D95C}" sibTransId="{FD0F2EA4-F7A7-4E19-901F-13FBAA6711E6}"/>
    <dgm:cxn modelId="{AEBBDE9A-A436-4485-9525-CC418E022872}" srcId="{FDAF4DDC-CFC2-47DA-AD13-71F1F5991864}" destId="{DE358521-FFBA-46A6-8E74-C5B5261D962C}" srcOrd="0" destOrd="0" parTransId="{F63F8668-D18B-4610-90D1-AB06FA916862}" sibTransId="{576732E5-5D61-4EAC-B41D-39BBE1699099}"/>
    <dgm:cxn modelId="{FE61489C-EB14-44CD-8F6C-DF7105C25BDA}" type="presOf" srcId="{D24F6DAC-8E36-46A0-83DD-47700540567B}" destId="{8170A350-7F56-46D6-B944-3BC224A19931}" srcOrd="0" destOrd="0" presId="urn:microsoft.com/office/officeart/2005/8/layout/hierarchy2"/>
    <dgm:cxn modelId="{D0EA17A2-6A07-4EE8-9C0A-08DDE45647D8}" type="presOf" srcId="{7AEE0FB9-AE89-4DAF-B1E1-AAE469B4D95C}" destId="{01841C89-7739-408F-9401-9E246D257486}" srcOrd="1" destOrd="0" presId="urn:microsoft.com/office/officeart/2005/8/layout/hierarchy2"/>
    <dgm:cxn modelId="{02D687AA-9B51-45BA-B27E-1CD1E5F04638}" type="presOf" srcId="{FDAF4DDC-CFC2-47DA-AD13-71F1F5991864}" destId="{83DA29A6-3A60-4972-A2F9-539AAC9770E1}" srcOrd="0" destOrd="0" presId="urn:microsoft.com/office/officeart/2005/8/layout/hierarchy2"/>
    <dgm:cxn modelId="{4C2DF5AA-B1CE-42BA-A786-8B26357DEEFB}" srcId="{85CF56F1-BA1D-4634-9459-22472679C0DF}" destId="{EE60D69B-5FFF-404C-951D-E0ECEE897F59}" srcOrd="0" destOrd="0" parTransId="{5F7A4BAB-0687-41C3-B8A4-48FF2E509306}" sibTransId="{A0D5AEC4-CB7B-40B4-8160-96DC7816BF47}"/>
    <dgm:cxn modelId="{128DD8AE-BBDE-4C65-8AFB-6CA4FF623ED8}" type="presOf" srcId="{3D393AFE-76AD-4B7C-882D-458414834E32}" destId="{1ACFE8DB-2A96-4E4A-8E1F-F7E0D4416320}" srcOrd="1" destOrd="0" presId="urn:microsoft.com/office/officeart/2005/8/layout/hierarchy2"/>
    <dgm:cxn modelId="{3280FCB7-9CA9-4E66-8670-CF139998D1A7}" type="presOf" srcId="{05764DF7-B262-4E76-8D1E-6F9B6950C7D5}" destId="{D4D00F0B-6ACA-4124-B49C-638A03235431}" srcOrd="0" destOrd="0" presId="urn:microsoft.com/office/officeart/2005/8/layout/hierarchy2"/>
    <dgm:cxn modelId="{B5FACCC1-7CAF-4E7F-BCBB-8B97BFBB2892}" type="presOf" srcId="{4C996F0A-BF07-4AD3-AC68-62479A35D9CB}" destId="{56FB8385-81C3-497C-91C3-3CA75DD9831D}" srcOrd="0" destOrd="0" presId="urn:microsoft.com/office/officeart/2005/8/layout/hierarchy2"/>
    <dgm:cxn modelId="{594F78C2-79F7-4D9B-B2C5-F0E610CFD289}" type="presOf" srcId="{ADC279DA-A5FE-4469-8C31-F84BB8D17360}" destId="{A7552519-EED9-47F5-BFEA-507291A6205E}" srcOrd="1" destOrd="0" presId="urn:microsoft.com/office/officeart/2005/8/layout/hierarchy2"/>
    <dgm:cxn modelId="{103366CA-C5AD-45C6-89BC-14905D07E668}" srcId="{C9D47CFE-EA38-4AEF-960B-0E057CA766DE}" destId="{F295D43C-7CDD-4CDA-9658-52FF55C43B16}" srcOrd="2" destOrd="0" parTransId="{E210D383-1D49-42AE-A334-1656A1C283E5}" sibTransId="{7EF22C01-B221-4102-ACC4-8A0CD309F4F6}"/>
    <dgm:cxn modelId="{A128E2D1-7F92-4A20-88D5-3D49236476BE}" srcId="{D1AAB729-90D3-46CB-B5E0-FAB012B9253D}" destId="{140C6172-67D8-4C36-9AB2-395D5A5BFF35}" srcOrd="0" destOrd="0" parTransId="{29781C0D-B463-406D-90AD-D98E00D94E23}" sibTransId="{2827B006-583E-4E0D-9447-53314BE403F5}"/>
    <dgm:cxn modelId="{A3B322D2-8980-4DFE-BBAA-DCF6BE3A913B}" type="presOf" srcId="{116E01D5-3540-4740-98CC-C5D93301A946}" destId="{6F9B83BE-E1B3-405E-89A3-805A0DA3DABA}" srcOrd="1" destOrd="0" presId="urn:microsoft.com/office/officeart/2005/8/layout/hierarchy2"/>
    <dgm:cxn modelId="{553DB6D2-7214-4F10-9404-DDA09156DA24}" type="presOf" srcId="{BFC5DD05-1302-4FBA-9CFA-5AD2C7EC2EB6}" destId="{30F7CA4A-CF77-45E6-8C0E-EC32ADAF4A05}" srcOrd="0" destOrd="0" presId="urn:microsoft.com/office/officeart/2005/8/layout/hierarchy2"/>
    <dgm:cxn modelId="{70C2D2D2-7F78-44A5-9E04-E86D25B18ECA}" type="presOf" srcId="{ADC279DA-A5FE-4469-8C31-F84BB8D17360}" destId="{749E24C3-E958-459E-A10A-7E0A9B3BEF4B}" srcOrd="0" destOrd="0" presId="urn:microsoft.com/office/officeart/2005/8/layout/hierarchy2"/>
    <dgm:cxn modelId="{E32AF0D9-D58D-4C37-A606-6E91351C6BBF}" type="presOf" srcId="{5F7A4BAB-0687-41C3-B8A4-48FF2E509306}" destId="{A1D01F51-8D57-4611-AB0D-A0334DB98916}" srcOrd="1" destOrd="0" presId="urn:microsoft.com/office/officeart/2005/8/layout/hierarchy2"/>
    <dgm:cxn modelId="{DA83F8E0-1D66-4C4F-8B61-7A256FC3D837}" type="presOf" srcId="{05764DF7-B262-4E76-8D1E-6F9B6950C7D5}" destId="{A829E08A-D1F7-4978-84B3-63512286AC82}" srcOrd="1" destOrd="0" presId="urn:microsoft.com/office/officeart/2005/8/layout/hierarchy2"/>
    <dgm:cxn modelId="{E0A05DEB-67A8-479B-88E4-754B3ECEAEEE}" srcId="{30424E9F-87AB-4E4E-BC2C-AC08557593C2}" destId="{0FCACE90-4B19-4CCF-A44D-5B06CE7E513F}" srcOrd="0" destOrd="0" parTransId="{4C996F0A-BF07-4AD3-AC68-62479A35D9CB}" sibTransId="{F38FC2F2-0151-4EA3-8452-1ACF18246B67}"/>
    <dgm:cxn modelId="{770651EF-6485-494E-951D-164CDA964EC2}" type="presOf" srcId="{F295D43C-7CDD-4CDA-9658-52FF55C43B16}" destId="{15C766D5-380F-4877-AA31-DD03147C04F4}" srcOrd="0" destOrd="0" presId="urn:microsoft.com/office/officeart/2005/8/layout/hierarchy2"/>
    <dgm:cxn modelId="{99F82FF0-E79B-42A8-A24C-872D8BEF4B64}" srcId="{C9D47CFE-EA38-4AEF-960B-0E057CA766DE}" destId="{6F2F7B15-A094-47E0-9134-F9E8E1E13C73}" srcOrd="0" destOrd="0" parTransId="{3D393AFE-76AD-4B7C-882D-458414834E32}" sibTransId="{26464245-A964-412E-AFC4-2883C3B85B74}"/>
    <dgm:cxn modelId="{84B459F0-57C5-4C9F-A76D-49DA1746CC28}" type="presOf" srcId="{BDB554FB-EB2A-410F-8A8B-6E71CE4AFA90}" destId="{BF54036F-A1DF-4ADC-B271-07695C95762A}" srcOrd="1" destOrd="0" presId="urn:microsoft.com/office/officeart/2005/8/layout/hierarchy2"/>
    <dgm:cxn modelId="{9A9785F2-23D7-4236-8637-E539D61AF764}" type="presOf" srcId="{ADC55DBA-9092-4A8B-870C-148B81008C21}" destId="{431F5F03-2E92-4DA3-BB52-96E2514F9E14}" srcOrd="1" destOrd="0" presId="urn:microsoft.com/office/officeart/2005/8/layout/hierarchy2"/>
    <dgm:cxn modelId="{BD8BE7A2-1FC9-4D68-8EDE-FC8A4B3F1EB0}" type="presParOf" srcId="{774A115A-AB50-41AE-9EEA-CC2F382A0EC1}" destId="{E01DAB7E-0C3F-4DFD-B86E-C25E77AFA22B}" srcOrd="0" destOrd="0" presId="urn:microsoft.com/office/officeart/2005/8/layout/hierarchy2"/>
    <dgm:cxn modelId="{4455876A-4EC0-4957-B405-A0F81540BB1D}" type="presParOf" srcId="{E01DAB7E-0C3F-4DFD-B86E-C25E77AFA22B}" destId="{48533AE7-601F-48B5-BE9E-6338B45F41B1}" srcOrd="0" destOrd="0" presId="urn:microsoft.com/office/officeart/2005/8/layout/hierarchy2"/>
    <dgm:cxn modelId="{5048D6FB-CDAB-4B60-88B8-ADCC4E5173ED}" type="presParOf" srcId="{E01DAB7E-0C3F-4DFD-B86E-C25E77AFA22B}" destId="{4C95F2F2-14FF-4DBF-B7E2-A21475C461D2}" srcOrd="1" destOrd="0" presId="urn:microsoft.com/office/officeart/2005/8/layout/hierarchy2"/>
    <dgm:cxn modelId="{72ADF235-B50F-4D9C-8FF5-51254BA01D79}" type="presParOf" srcId="{4C95F2F2-14FF-4DBF-B7E2-A21475C461D2}" destId="{559D8C84-A738-4BC4-8B89-5A804BFB396D}" srcOrd="0" destOrd="0" presId="urn:microsoft.com/office/officeart/2005/8/layout/hierarchy2"/>
    <dgm:cxn modelId="{E121D1D4-08FB-4D69-9ABF-C70C7A3C6C08}" type="presParOf" srcId="{559D8C84-A738-4BC4-8B89-5A804BFB396D}" destId="{8EEE06C9-382B-457D-9E3E-D34605CEA9D1}" srcOrd="0" destOrd="0" presId="urn:microsoft.com/office/officeart/2005/8/layout/hierarchy2"/>
    <dgm:cxn modelId="{356E8DBA-FFB1-4BE3-953F-C8BB48602B6B}" type="presParOf" srcId="{4C95F2F2-14FF-4DBF-B7E2-A21475C461D2}" destId="{076963FF-8E1C-4EC9-9E1F-F13CE7B44998}" srcOrd="1" destOrd="0" presId="urn:microsoft.com/office/officeart/2005/8/layout/hierarchy2"/>
    <dgm:cxn modelId="{14636C83-6FAA-4BC8-9106-D8EF40312483}" type="presParOf" srcId="{076963FF-8E1C-4EC9-9E1F-F13CE7B44998}" destId="{17F19991-F4E3-425D-AC6F-10BBD24F6594}" srcOrd="0" destOrd="0" presId="urn:microsoft.com/office/officeart/2005/8/layout/hierarchy2"/>
    <dgm:cxn modelId="{9C5452C3-5DFD-4016-9AC7-5EE008E81669}" type="presParOf" srcId="{076963FF-8E1C-4EC9-9E1F-F13CE7B44998}" destId="{B6B810CE-8D93-49AB-9FAD-6D92CD836684}" srcOrd="1" destOrd="0" presId="urn:microsoft.com/office/officeart/2005/8/layout/hierarchy2"/>
    <dgm:cxn modelId="{56A5BDD2-7CBE-4EC8-B5ED-AC6E09C7FCC3}" type="presParOf" srcId="{B6B810CE-8D93-49AB-9FAD-6D92CD836684}" destId="{137DF9F3-DA81-4F6F-97D0-CDA1E0415A16}" srcOrd="0" destOrd="0" presId="urn:microsoft.com/office/officeart/2005/8/layout/hierarchy2"/>
    <dgm:cxn modelId="{432269EA-7E8A-4917-9D52-254F4BE6270C}" type="presParOf" srcId="{137DF9F3-DA81-4F6F-97D0-CDA1E0415A16}" destId="{01841C89-7739-408F-9401-9E246D257486}" srcOrd="0" destOrd="0" presId="urn:microsoft.com/office/officeart/2005/8/layout/hierarchy2"/>
    <dgm:cxn modelId="{F9A7655F-9B2E-4262-925B-A0BE89EB0612}" type="presParOf" srcId="{B6B810CE-8D93-49AB-9FAD-6D92CD836684}" destId="{B7ED822C-2270-48AB-8AA2-184437431A21}" srcOrd="1" destOrd="0" presId="urn:microsoft.com/office/officeart/2005/8/layout/hierarchy2"/>
    <dgm:cxn modelId="{799B189A-655D-4E45-873A-71A8900623D2}" type="presParOf" srcId="{B7ED822C-2270-48AB-8AA2-184437431A21}" destId="{E7FCECF4-6CCB-4768-AF63-DF9E5201312D}" srcOrd="0" destOrd="0" presId="urn:microsoft.com/office/officeart/2005/8/layout/hierarchy2"/>
    <dgm:cxn modelId="{BAE9E045-56FC-4A16-82D0-EFFC69B3DDEF}" type="presParOf" srcId="{B7ED822C-2270-48AB-8AA2-184437431A21}" destId="{9EE13C92-91CC-4305-8A2B-45E589647512}" srcOrd="1" destOrd="0" presId="urn:microsoft.com/office/officeart/2005/8/layout/hierarchy2"/>
    <dgm:cxn modelId="{1918085F-9265-4DA1-82E5-748787B2AFCC}" type="presParOf" srcId="{9EE13C92-91CC-4305-8A2B-45E589647512}" destId="{EB2123FD-5FF5-4237-A884-EEA2BDF440FC}" srcOrd="0" destOrd="0" presId="urn:microsoft.com/office/officeart/2005/8/layout/hierarchy2"/>
    <dgm:cxn modelId="{06456F5A-D3D1-4EE0-B30E-965F2A00822C}" type="presParOf" srcId="{EB2123FD-5FF5-4237-A884-EEA2BDF440FC}" destId="{A1D01F51-8D57-4611-AB0D-A0334DB98916}" srcOrd="0" destOrd="0" presId="urn:microsoft.com/office/officeart/2005/8/layout/hierarchy2"/>
    <dgm:cxn modelId="{73608688-E04F-406A-9990-832D85F8CAD2}" type="presParOf" srcId="{9EE13C92-91CC-4305-8A2B-45E589647512}" destId="{BD2C4FE8-8655-4691-AC22-96CB5AD0C549}" srcOrd="1" destOrd="0" presId="urn:microsoft.com/office/officeart/2005/8/layout/hierarchy2"/>
    <dgm:cxn modelId="{05317870-F173-49BC-B2DE-9E9AF04CC278}" type="presParOf" srcId="{BD2C4FE8-8655-4691-AC22-96CB5AD0C549}" destId="{021C169B-C60F-4887-89D4-C9AF255CBF19}" srcOrd="0" destOrd="0" presId="urn:microsoft.com/office/officeart/2005/8/layout/hierarchy2"/>
    <dgm:cxn modelId="{ECF06206-B081-4E32-8B74-EA327E96B377}" type="presParOf" srcId="{BD2C4FE8-8655-4691-AC22-96CB5AD0C549}" destId="{FF67E11A-E483-4422-968F-7173314ACA24}" srcOrd="1" destOrd="0" presId="urn:microsoft.com/office/officeart/2005/8/layout/hierarchy2"/>
    <dgm:cxn modelId="{A8DE5AF5-F14B-4705-81BB-0296BFCC9DEE}" type="presParOf" srcId="{B6B810CE-8D93-49AB-9FAD-6D92CD836684}" destId="{815D6E7A-D948-4FBC-B6D8-00025DAAF10C}" srcOrd="2" destOrd="0" presId="urn:microsoft.com/office/officeart/2005/8/layout/hierarchy2"/>
    <dgm:cxn modelId="{33ED6D42-BB89-4C9E-A8AA-D64802924F27}" type="presParOf" srcId="{815D6E7A-D948-4FBC-B6D8-00025DAAF10C}" destId="{A4134D86-7FAE-47DD-AAEE-CDDC0F7B2C9C}" srcOrd="0" destOrd="0" presId="urn:microsoft.com/office/officeart/2005/8/layout/hierarchy2"/>
    <dgm:cxn modelId="{0B61D949-33FF-423A-9C8B-A8AB58744D43}" type="presParOf" srcId="{B6B810CE-8D93-49AB-9FAD-6D92CD836684}" destId="{332AD3BE-ED37-4603-890B-BB33EDFD99A1}" srcOrd="3" destOrd="0" presId="urn:microsoft.com/office/officeart/2005/8/layout/hierarchy2"/>
    <dgm:cxn modelId="{823176D1-B61C-4445-A4A7-3CA58658C68F}" type="presParOf" srcId="{332AD3BE-ED37-4603-890B-BB33EDFD99A1}" destId="{1769C2BE-E3B6-4918-9D12-6C014065D914}" srcOrd="0" destOrd="0" presId="urn:microsoft.com/office/officeart/2005/8/layout/hierarchy2"/>
    <dgm:cxn modelId="{76D003E0-026D-477F-A598-40F6E0365FDB}" type="presParOf" srcId="{332AD3BE-ED37-4603-890B-BB33EDFD99A1}" destId="{ACECC565-6901-4F97-9C9F-F32FD71E480A}" srcOrd="1" destOrd="0" presId="urn:microsoft.com/office/officeart/2005/8/layout/hierarchy2"/>
    <dgm:cxn modelId="{2B883531-2BE3-4E8A-BDFA-EF90DDAE7E9B}" type="presParOf" srcId="{ACECC565-6901-4F97-9C9F-F32FD71E480A}" destId="{00BFD6A8-632E-477A-B8C9-801365F55E84}" srcOrd="0" destOrd="0" presId="urn:microsoft.com/office/officeart/2005/8/layout/hierarchy2"/>
    <dgm:cxn modelId="{64345DF3-E20F-40B4-95DB-C0DE6F74D736}" type="presParOf" srcId="{00BFD6A8-632E-477A-B8C9-801365F55E84}" destId="{6F9B83BE-E1B3-405E-89A3-805A0DA3DABA}" srcOrd="0" destOrd="0" presId="urn:microsoft.com/office/officeart/2005/8/layout/hierarchy2"/>
    <dgm:cxn modelId="{CDAA4B4F-D5BA-4F27-93E1-C85BD5CD1B70}" type="presParOf" srcId="{ACECC565-6901-4F97-9C9F-F32FD71E480A}" destId="{25844167-1BF9-4200-A202-3A32500F99E2}" srcOrd="1" destOrd="0" presId="urn:microsoft.com/office/officeart/2005/8/layout/hierarchy2"/>
    <dgm:cxn modelId="{1AB08275-E71F-4E56-AC48-0E4FBCF26514}" type="presParOf" srcId="{25844167-1BF9-4200-A202-3A32500F99E2}" destId="{49238954-FA7E-4B13-8F6C-40E583ED2028}" srcOrd="0" destOrd="0" presId="urn:microsoft.com/office/officeart/2005/8/layout/hierarchy2"/>
    <dgm:cxn modelId="{2F07D7F0-6BAC-4B9B-BCE6-5FDE3CE02BAF}" type="presParOf" srcId="{25844167-1BF9-4200-A202-3A32500F99E2}" destId="{C29A70E0-BF9E-4410-AEEA-0ECF0021C17F}" srcOrd="1" destOrd="0" presId="urn:microsoft.com/office/officeart/2005/8/layout/hierarchy2"/>
    <dgm:cxn modelId="{B4FD009D-6CDE-4B27-A966-49D8BA6D20A0}" type="presParOf" srcId="{B6B810CE-8D93-49AB-9FAD-6D92CD836684}" destId="{D4D00F0B-6ACA-4124-B49C-638A03235431}" srcOrd="4" destOrd="0" presId="urn:microsoft.com/office/officeart/2005/8/layout/hierarchy2"/>
    <dgm:cxn modelId="{7A9FA100-C6F9-43F1-A89D-CAE133EF700F}" type="presParOf" srcId="{D4D00F0B-6ACA-4124-B49C-638A03235431}" destId="{A829E08A-D1F7-4978-84B3-63512286AC82}" srcOrd="0" destOrd="0" presId="urn:microsoft.com/office/officeart/2005/8/layout/hierarchy2"/>
    <dgm:cxn modelId="{B9263152-1AED-40FC-BC39-A8CA3F239B6D}" type="presParOf" srcId="{B6B810CE-8D93-49AB-9FAD-6D92CD836684}" destId="{63D130A5-ECFA-40FB-8DC2-756D1E6D4577}" srcOrd="5" destOrd="0" presId="urn:microsoft.com/office/officeart/2005/8/layout/hierarchy2"/>
    <dgm:cxn modelId="{8F94F1D5-100A-4488-A08C-BAD1BE4EDCA7}" type="presParOf" srcId="{63D130A5-ECFA-40FB-8DC2-756D1E6D4577}" destId="{83DA29A6-3A60-4972-A2F9-539AAC9770E1}" srcOrd="0" destOrd="0" presId="urn:microsoft.com/office/officeart/2005/8/layout/hierarchy2"/>
    <dgm:cxn modelId="{108C87A6-2593-4879-A105-0AF120D66A5C}" type="presParOf" srcId="{63D130A5-ECFA-40FB-8DC2-756D1E6D4577}" destId="{98566A1B-0E17-4AD3-9BB2-565E5F4748B8}" srcOrd="1" destOrd="0" presId="urn:microsoft.com/office/officeart/2005/8/layout/hierarchy2"/>
    <dgm:cxn modelId="{BCE71238-90D7-42CB-A143-CAAE4E2E9432}" type="presParOf" srcId="{98566A1B-0E17-4AD3-9BB2-565E5F4748B8}" destId="{2BA27431-517F-4987-8D92-130D89B136B0}" srcOrd="0" destOrd="0" presId="urn:microsoft.com/office/officeart/2005/8/layout/hierarchy2"/>
    <dgm:cxn modelId="{698DED80-3D9C-4FBF-87BA-AA0392513C4E}" type="presParOf" srcId="{2BA27431-517F-4987-8D92-130D89B136B0}" destId="{DC4AAAC5-01EB-4FDC-A07C-02B2DA9A44FD}" srcOrd="0" destOrd="0" presId="urn:microsoft.com/office/officeart/2005/8/layout/hierarchy2"/>
    <dgm:cxn modelId="{CC8FB568-D866-46D4-9D13-11EF835D7E7E}" type="presParOf" srcId="{98566A1B-0E17-4AD3-9BB2-565E5F4748B8}" destId="{6BD20809-BABA-43A1-BD69-FC4EEEA1D473}" srcOrd="1" destOrd="0" presId="urn:microsoft.com/office/officeart/2005/8/layout/hierarchy2"/>
    <dgm:cxn modelId="{4490583F-15E6-4FED-B11A-D53A8C8BEE7A}" type="presParOf" srcId="{6BD20809-BABA-43A1-BD69-FC4EEEA1D473}" destId="{68968CD0-EC26-428E-BBF7-5A173AD5DD92}" srcOrd="0" destOrd="0" presId="urn:microsoft.com/office/officeart/2005/8/layout/hierarchy2"/>
    <dgm:cxn modelId="{F3D80FB1-36DF-4FF2-99A7-3C6670CDB0A1}" type="presParOf" srcId="{6BD20809-BABA-43A1-BD69-FC4EEEA1D473}" destId="{92CC2F79-1319-47F0-9278-8975E3DAFC10}" srcOrd="1" destOrd="0" presId="urn:microsoft.com/office/officeart/2005/8/layout/hierarchy2"/>
    <dgm:cxn modelId="{DBC70C96-6485-4802-8CAA-CF5E33EB371C}" type="presParOf" srcId="{B6B810CE-8D93-49AB-9FAD-6D92CD836684}" destId="{7E9A9EAD-41C4-4546-AE11-4AF9FA312604}" srcOrd="6" destOrd="0" presId="urn:microsoft.com/office/officeart/2005/8/layout/hierarchy2"/>
    <dgm:cxn modelId="{F8F8C222-5921-4834-8654-11C0FD3EE5A9}" type="presParOf" srcId="{7E9A9EAD-41C4-4546-AE11-4AF9FA312604}" destId="{431F5F03-2E92-4DA3-BB52-96E2514F9E14}" srcOrd="0" destOrd="0" presId="urn:microsoft.com/office/officeart/2005/8/layout/hierarchy2"/>
    <dgm:cxn modelId="{A14E6EE7-32EE-42F6-8630-DD64AA1CAE1F}" type="presParOf" srcId="{B6B810CE-8D93-49AB-9FAD-6D92CD836684}" destId="{54A02D81-DCA2-4657-AB34-4899332DD894}" srcOrd="7" destOrd="0" presId="urn:microsoft.com/office/officeart/2005/8/layout/hierarchy2"/>
    <dgm:cxn modelId="{E4A80FED-A8BA-45E4-AB9A-021BD679097A}" type="presParOf" srcId="{54A02D81-DCA2-4657-AB34-4899332DD894}" destId="{80FFE5E3-674F-4C82-A71F-7B8E44F423E1}" srcOrd="0" destOrd="0" presId="urn:microsoft.com/office/officeart/2005/8/layout/hierarchy2"/>
    <dgm:cxn modelId="{2E5F3FD1-5BD2-4DA4-A9FA-CCD6C5C96CA2}" type="presParOf" srcId="{54A02D81-DCA2-4657-AB34-4899332DD894}" destId="{75DC06F0-25E2-432E-9E44-5E83C97C30AB}" srcOrd="1" destOrd="0" presId="urn:microsoft.com/office/officeart/2005/8/layout/hierarchy2"/>
    <dgm:cxn modelId="{17E81022-3B97-45EC-9257-75F80FF6418F}" type="presParOf" srcId="{75DC06F0-25E2-432E-9E44-5E83C97C30AB}" destId="{56FB8385-81C3-497C-91C3-3CA75DD9831D}" srcOrd="0" destOrd="0" presId="urn:microsoft.com/office/officeart/2005/8/layout/hierarchy2"/>
    <dgm:cxn modelId="{4D5E8F67-54FD-4CB0-B942-2792C9596513}" type="presParOf" srcId="{56FB8385-81C3-497C-91C3-3CA75DD9831D}" destId="{CA207665-A8C0-4AF8-A176-612BBBA8A03C}" srcOrd="0" destOrd="0" presId="urn:microsoft.com/office/officeart/2005/8/layout/hierarchy2"/>
    <dgm:cxn modelId="{F08B0526-C405-4DFF-B9EA-AF7E52D7D838}" type="presParOf" srcId="{75DC06F0-25E2-432E-9E44-5E83C97C30AB}" destId="{14149AD4-4C9A-4622-AE72-7F8E6AA672D0}" srcOrd="1" destOrd="0" presId="urn:microsoft.com/office/officeart/2005/8/layout/hierarchy2"/>
    <dgm:cxn modelId="{A9F043C5-50DE-4F20-872B-F65E13192E61}" type="presParOf" srcId="{14149AD4-4C9A-4622-AE72-7F8E6AA672D0}" destId="{0319B032-5A2F-480D-81C6-385E35A8859B}" srcOrd="0" destOrd="0" presId="urn:microsoft.com/office/officeart/2005/8/layout/hierarchy2"/>
    <dgm:cxn modelId="{267C281E-713C-443A-90D3-70E597A87F28}" type="presParOf" srcId="{14149AD4-4C9A-4622-AE72-7F8E6AA672D0}" destId="{F8AA1D98-617C-47D3-B456-DE2DC0013094}" srcOrd="1" destOrd="0" presId="urn:microsoft.com/office/officeart/2005/8/layout/hierarchy2"/>
    <dgm:cxn modelId="{18AE424E-A263-4A94-A688-13D2D46894F2}" type="presParOf" srcId="{4C95F2F2-14FF-4DBF-B7E2-A21475C461D2}" destId="{8170A350-7F56-46D6-B944-3BC224A19931}" srcOrd="2" destOrd="0" presId="urn:microsoft.com/office/officeart/2005/8/layout/hierarchy2"/>
    <dgm:cxn modelId="{4918E160-98F5-418C-9510-AD4C8C27FF09}" type="presParOf" srcId="{8170A350-7F56-46D6-B944-3BC224A19931}" destId="{DCE62DA1-5C63-471F-99E8-AC3BDED0335C}" srcOrd="0" destOrd="0" presId="urn:microsoft.com/office/officeart/2005/8/layout/hierarchy2"/>
    <dgm:cxn modelId="{EAFF47EC-3A62-42A0-B41B-DB673710F9F9}" type="presParOf" srcId="{4C95F2F2-14FF-4DBF-B7E2-A21475C461D2}" destId="{7A0EAAA9-B4AF-472A-B5DA-6DD75CB83DB9}" srcOrd="3" destOrd="0" presId="urn:microsoft.com/office/officeart/2005/8/layout/hierarchy2"/>
    <dgm:cxn modelId="{92DB0CC3-FDB3-4C5F-BB58-554196971F26}" type="presParOf" srcId="{7A0EAAA9-B4AF-472A-B5DA-6DD75CB83DB9}" destId="{8FFD199C-0FBB-417A-97BC-ACBF572BE1CA}" srcOrd="0" destOrd="0" presId="urn:microsoft.com/office/officeart/2005/8/layout/hierarchy2"/>
    <dgm:cxn modelId="{580D7A36-BC01-4C7C-ADB4-3AA58C070F06}" type="presParOf" srcId="{7A0EAAA9-B4AF-472A-B5DA-6DD75CB83DB9}" destId="{0E9FAA26-E585-4214-840D-246FA585F671}" srcOrd="1" destOrd="0" presId="urn:microsoft.com/office/officeart/2005/8/layout/hierarchy2"/>
    <dgm:cxn modelId="{8088BD1E-A40E-4FCE-84A3-B39DA8E56BB8}" type="presParOf" srcId="{0E9FAA26-E585-4214-840D-246FA585F671}" destId="{A4B7ECFF-0648-429A-8A08-3207DD17B19D}" srcOrd="0" destOrd="0" presId="urn:microsoft.com/office/officeart/2005/8/layout/hierarchy2"/>
    <dgm:cxn modelId="{CDC2251F-A023-4276-A786-476CF3660E68}" type="presParOf" srcId="{A4B7ECFF-0648-429A-8A08-3207DD17B19D}" destId="{BF54036F-A1DF-4ADC-B271-07695C95762A}" srcOrd="0" destOrd="0" presId="urn:microsoft.com/office/officeart/2005/8/layout/hierarchy2"/>
    <dgm:cxn modelId="{40CC28EF-EC7D-48C9-A83A-C8D8959D04D6}" type="presParOf" srcId="{0E9FAA26-E585-4214-840D-246FA585F671}" destId="{9996E027-4DA0-4FEB-8E0E-586DCD5E4519}" srcOrd="1" destOrd="0" presId="urn:microsoft.com/office/officeart/2005/8/layout/hierarchy2"/>
    <dgm:cxn modelId="{5EBAE703-A70F-4545-AA3F-BB0C31F344E7}" type="presParOf" srcId="{9996E027-4DA0-4FEB-8E0E-586DCD5E4519}" destId="{7C484D7F-7E80-447D-8DA5-8327E76895C2}" srcOrd="0" destOrd="0" presId="urn:microsoft.com/office/officeart/2005/8/layout/hierarchy2"/>
    <dgm:cxn modelId="{CC577CC7-7718-4663-9EBE-1701EC42C515}" type="presParOf" srcId="{9996E027-4DA0-4FEB-8E0E-586DCD5E4519}" destId="{75AC6E17-11FC-4571-898D-A486202E3CE2}" srcOrd="1" destOrd="0" presId="urn:microsoft.com/office/officeart/2005/8/layout/hierarchy2"/>
    <dgm:cxn modelId="{0EEAE712-6D6A-41FB-99F4-50F79B93F8C9}" type="presParOf" srcId="{4C95F2F2-14FF-4DBF-B7E2-A21475C461D2}" destId="{AB1EA09B-494E-4991-A972-866970008318}" srcOrd="4" destOrd="0" presId="urn:microsoft.com/office/officeart/2005/8/layout/hierarchy2"/>
    <dgm:cxn modelId="{50FEA561-321B-45EF-B388-D7211867B533}" type="presParOf" srcId="{AB1EA09B-494E-4991-A972-866970008318}" destId="{3A4A0E5B-58C7-4D0C-8E2B-C84775285ACC}" srcOrd="0" destOrd="0" presId="urn:microsoft.com/office/officeart/2005/8/layout/hierarchy2"/>
    <dgm:cxn modelId="{4B8A0669-F97B-4B35-9816-FA54062B3A81}" type="presParOf" srcId="{4C95F2F2-14FF-4DBF-B7E2-A21475C461D2}" destId="{B642AC3B-A5F7-41EB-8800-31C72BACABA1}" srcOrd="5" destOrd="0" presId="urn:microsoft.com/office/officeart/2005/8/layout/hierarchy2"/>
    <dgm:cxn modelId="{AB0410B3-54CB-4B55-97F5-684D828D2A08}" type="presParOf" srcId="{B642AC3B-A5F7-41EB-8800-31C72BACABA1}" destId="{C58E73FC-5F3B-4DDC-B520-21C916944883}" srcOrd="0" destOrd="0" presId="urn:microsoft.com/office/officeart/2005/8/layout/hierarchy2"/>
    <dgm:cxn modelId="{898D9994-609B-4BA7-A828-6A2CF79CA600}" type="presParOf" srcId="{B642AC3B-A5F7-41EB-8800-31C72BACABA1}" destId="{1AC36B8E-C6D7-494F-AE74-272E7AC633D7}" srcOrd="1" destOrd="0" presId="urn:microsoft.com/office/officeart/2005/8/layout/hierarchy2"/>
    <dgm:cxn modelId="{A313A6F9-152D-4963-87E3-A67AA5A9CD05}" type="presParOf" srcId="{1AC36B8E-C6D7-494F-AE74-272E7AC633D7}" destId="{0425C547-3F35-4510-87B4-34E80CA666EA}" srcOrd="0" destOrd="0" presId="urn:microsoft.com/office/officeart/2005/8/layout/hierarchy2"/>
    <dgm:cxn modelId="{2D977D25-937B-485D-9337-FC10EAFC7B33}" type="presParOf" srcId="{0425C547-3F35-4510-87B4-34E80CA666EA}" destId="{1ACFE8DB-2A96-4E4A-8E1F-F7E0D4416320}" srcOrd="0" destOrd="0" presId="urn:microsoft.com/office/officeart/2005/8/layout/hierarchy2"/>
    <dgm:cxn modelId="{B2C3E912-B59D-497F-ADB6-5A27E94CC13C}" type="presParOf" srcId="{1AC36B8E-C6D7-494F-AE74-272E7AC633D7}" destId="{699B2839-A693-40FC-B0CE-DD022DC6F649}" srcOrd="1" destOrd="0" presId="urn:microsoft.com/office/officeart/2005/8/layout/hierarchy2"/>
    <dgm:cxn modelId="{332B238E-DCD5-4C85-A671-02CF0B2CE7A8}" type="presParOf" srcId="{699B2839-A693-40FC-B0CE-DD022DC6F649}" destId="{D3DD7F0F-11D7-4084-921E-D4268AAE1ACA}" srcOrd="0" destOrd="0" presId="urn:microsoft.com/office/officeart/2005/8/layout/hierarchy2"/>
    <dgm:cxn modelId="{31E48CA5-4D1B-4932-86FF-B362D9502D9D}" type="presParOf" srcId="{699B2839-A693-40FC-B0CE-DD022DC6F649}" destId="{87B22F86-6B0E-4E91-A0BE-515C45E2E206}" srcOrd="1" destOrd="0" presId="urn:microsoft.com/office/officeart/2005/8/layout/hierarchy2"/>
    <dgm:cxn modelId="{9A3F3231-51CD-495D-AB99-30E5945F014D}" type="presParOf" srcId="{87B22F86-6B0E-4E91-A0BE-515C45E2E206}" destId="{749E24C3-E958-459E-A10A-7E0A9B3BEF4B}" srcOrd="0" destOrd="0" presId="urn:microsoft.com/office/officeart/2005/8/layout/hierarchy2"/>
    <dgm:cxn modelId="{E3BB32C5-C3CB-4729-BB6A-2CFF1FE9C1A6}" type="presParOf" srcId="{749E24C3-E958-459E-A10A-7E0A9B3BEF4B}" destId="{A7552519-EED9-47F5-BFEA-507291A6205E}" srcOrd="0" destOrd="0" presId="urn:microsoft.com/office/officeart/2005/8/layout/hierarchy2"/>
    <dgm:cxn modelId="{D76C8DF1-45A3-403C-903C-A16E036CE2C3}" type="presParOf" srcId="{87B22F86-6B0E-4E91-A0BE-515C45E2E206}" destId="{FDD3BC09-F0F9-4FEF-B5A7-3BE602866635}" srcOrd="1" destOrd="0" presId="urn:microsoft.com/office/officeart/2005/8/layout/hierarchy2"/>
    <dgm:cxn modelId="{618C2D5F-EA19-4FCB-9314-E00286563E08}" type="presParOf" srcId="{FDD3BC09-F0F9-4FEF-B5A7-3BE602866635}" destId="{30F7CA4A-CF77-45E6-8C0E-EC32ADAF4A05}" srcOrd="0" destOrd="0" presId="urn:microsoft.com/office/officeart/2005/8/layout/hierarchy2"/>
    <dgm:cxn modelId="{4BD8E5FA-2B30-4C7D-A0F3-21669CED263D}" type="presParOf" srcId="{FDD3BC09-F0F9-4FEF-B5A7-3BE602866635}" destId="{404E8BFF-BDF1-436E-AA44-DB04B83950F7}" srcOrd="1" destOrd="0" presId="urn:microsoft.com/office/officeart/2005/8/layout/hierarchy2"/>
    <dgm:cxn modelId="{7CB05971-2C4E-4EBD-BCC0-1AD88825C539}" type="presParOf" srcId="{1AC36B8E-C6D7-494F-AE74-272E7AC633D7}" destId="{44517CEA-EA52-4DCF-9A5E-2CE92E8AEB1D}" srcOrd="2" destOrd="0" presId="urn:microsoft.com/office/officeart/2005/8/layout/hierarchy2"/>
    <dgm:cxn modelId="{A7702F04-110B-4A57-A073-A69EE4521E3D}" type="presParOf" srcId="{44517CEA-EA52-4DCF-9A5E-2CE92E8AEB1D}" destId="{03BFBB66-8FE6-479D-A38D-1802B5B79CD9}" srcOrd="0" destOrd="0" presId="urn:microsoft.com/office/officeart/2005/8/layout/hierarchy2"/>
    <dgm:cxn modelId="{9C02322C-C062-442E-A5C0-18D29FD4AD88}" type="presParOf" srcId="{1AC36B8E-C6D7-494F-AE74-272E7AC633D7}" destId="{C0D54EF8-8E81-42C6-8FFB-0ED005ED6C64}" srcOrd="3" destOrd="0" presId="urn:microsoft.com/office/officeart/2005/8/layout/hierarchy2"/>
    <dgm:cxn modelId="{A3C330F8-2C38-4F2B-B029-B40305A25508}" type="presParOf" srcId="{C0D54EF8-8E81-42C6-8FFB-0ED005ED6C64}" destId="{D29B0A01-F8E0-4C2C-9807-E746A600CA6B}" srcOrd="0" destOrd="0" presId="urn:microsoft.com/office/officeart/2005/8/layout/hierarchy2"/>
    <dgm:cxn modelId="{C0B3079D-1630-4BE7-8505-915796DF3ACB}" type="presParOf" srcId="{C0D54EF8-8E81-42C6-8FFB-0ED005ED6C64}" destId="{B6421A47-8809-4A79-AFC6-1236CAAE8CF1}" srcOrd="1" destOrd="0" presId="urn:microsoft.com/office/officeart/2005/8/layout/hierarchy2"/>
    <dgm:cxn modelId="{11B3BCFC-FCCD-42FD-9CEF-53E9EA79C9C2}" type="presParOf" srcId="{B6421A47-8809-4A79-AFC6-1236CAAE8CF1}" destId="{4F781CED-C609-4969-8059-D25B937DD3EF}" srcOrd="0" destOrd="0" presId="urn:microsoft.com/office/officeart/2005/8/layout/hierarchy2"/>
    <dgm:cxn modelId="{04A5CB97-66A9-4D8B-8548-C5901F25B4F9}" type="presParOf" srcId="{4F781CED-C609-4969-8059-D25B937DD3EF}" destId="{09005669-DFF1-4202-8033-B7649C8DE090}" srcOrd="0" destOrd="0" presId="urn:microsoft.com/office/officeart/2005/8/layout/hierarchy2"/>
    <dgm:cxn modelId="{E3D0D387-656E-44DA-919C-985A3E9B307B}" type="presParOf" srcId="{B6421A47-8809-4A79-AFC6-1236CAAE8CF1}" destId="{7F6FE6D8-5A62-41CB-81ED-3EF41DEC48FC}" srcOrd="1" destOrd="0" presId="urn:microsoft.com/office/officeart/2005/8/layout/hierarchy2"/>
    <dgm:cxn modelId="{8C78295F-B050-48B0-AFD7-D0B2884FAB30}" type="presParOf" srcId="{7F6FE6D8-5A62-41CB-81ED-3EF41DEC48FC}" destId="{97DEFBBF-A475-4764-90A9-5BB6B1895B74}" srcOrd="0" destOrd="0" presId="urn:microsoft.com/office/officeart/2005/8/layout/hierarchy2"/>
    <dgm:cxn modelId="{B971AD17-4CC9-4C91-9BB7-40D176212E34}" type="presParOf" srcId="{7F6FE6D8-5A62-41CB-81ED-3EF41DEC48FC}" destId="{0A9813A3-6994-48DA-9CC4-D94B70615567}" srcOrd="1" destOrd="0" presId="urn:microsoft.com/office/officeart/2005/8/layout/hierarchy2"/>
    <dgm:cxn modelId="{700A953E-56A1-4EA1-9A96-C1EDA13BFC4D}" type="presParOf" srcId="{1AC36B8E-C6D7-494F-AE74-272E7AC633D7}" destId="{52F2E259-7895-49E3-ACE1-F522ACCD8DBC}" srcOrd="4" destOrd="0" presId="urn:microsoft.com/office/officeart/2005/8/layout/hierarchy2"/>
    <dgm:cxn modelId="{5358F12E-21D7-4056-8241-A7F02273CD2C}" type="presParOf" srcId="{52F2E259-7895-49E3-ACE1-F522ACCD8DBC}" destId="{B0D60F39-C174-42E9-931A-3D44488AFEF1}" srcOrd="0" destOrd="0" presId="urn:microsoft.com/office/officeart/2005/8/layout/hierarchy2"/>
    <dgm:cxn modelId="{B19EE0AF-CD90-4C9B-95AB-C8DAAED122B8}" type="presParOf" srcId="{1AC36B8E-C6D7-494F-AE74-272E7AC633D7}" destId="{DD6D3538-FBE8-4A51-B47A-1094D9E04A00}" srcOrd="5" destOrd="0" presId="urn:microsoft.com/office/officeart/2005/8/layout/hierarchy2"/>
    <dgm:cxn modelId="{BE88C217-C996-4BC9-B65C-B3CAF6E496EC}" type="presParOf" srcId="{DD6D3538-FBE8-4A51-B47A-1094D9E04A00}" destId="{15C766D5-380F-4877-AA31-DD03147C04F4}" srcOrd="0" destOrd="0" presId="urn:microsoft.com/office/officeart/2005/8/layout/hierarchy2"/>
    <dgm:cxn modelId="{73E7B544-6004-4A30-A1EA-D16CDA9FD8AA}" type="presParOf" srcId="{DD6D3538-FBE8-4A51-B47A-1094D9E04A00}" destId="{4D589976-3C6F-48C7-97EB-D615080C23ED}" srcOrd="1" destOrd="0" presId="urn:microsoft.com/office/officeart/2005/8/layout/hierarchy2"/>
    <dgm:cxn modelId="{B619FEBC-B065-4001-9334-C317AAF84807}" type="presParOf" srcId="{4D589976-3C6F-48C7-97EB-D615080C23ED}" destId="{35C73805-ECA8-4363-B44F-8459559E5EBA}" srcOrd="0" destOrd="0" presId="urn:microsoft.com/office/officeart/2005/8/layout/hierarchy2"/>
    <dgm:cxn modelId="{31025955-4E78-466A-8550-55AD5C369B5A}" type="presParOf" srcId="{35C73805-ECA8-4363-B44F-8459559E5EBA}" destId="{B1C37910-DC85-4138-94D4-C96D60EDEA89}" srcOrd="0" destOrd="0" presId="urn:microsoft.com/office/officeart/2005/8/layout/hierarchy2"/>
    <dgm:cxn modelId="{9EC0F59E-D78C-4F03-A26E-04A32747F31C}" type="presParOf" srcId="{4D589976-3C6F-48C7-97EB-D615080C23ED}" destId="{73C31C8D-FD33-4407-9BC4-672868A78BB6}" srcOrd="1" destOrd="0" presId="urn:microsoft.com/office/officeart/2005/8/layout/hierarchy2"/>
    <dgm:cxn modelId="{75BCFE08-458B-4A7A-B8DB-232871F43D8B}" type="presParOf" srcId="{73C31C8D-FD33-4407-9BC4-672868A78BB6}" destId="{14911035-C0D8-42DB-A950-FACFB183FC53}" srcOrd="0" destOrd="0" presId="urn:microsoft.com/office/officeart/2005/8/layout/hierarchy2"/>
    <dgm:cxn modelId="{1C1CB5F1-2DF6-4311-AC5B-FB47C3B2257D}" type="presParOf" srcId="{73C31C8D-FD33-4407-9BC4-672868A78BB6}" destId="{F3E55D55-3802-4B5F-B1BB-7CCB59B6515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0E7D0-5A53-4221-9A63-68691EC866E6}">
      <dsp:nvSpPr>
        <dsp:cNvPr id="0" name=""/>
        <dsp:cNvSpPr/>
      </dsp:nvSpPr>
      <dsp:spPr>
        <a:xfrm>
          <a:off x="360388" y="0"/>
          <a:ext cx="5043810" cy="1691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For ALL patients: </a:t>
          </a:r>
          <a:endParaRPr lang="en-US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ACE Inhibitor </a:t>
          </a:r>
          <a:r>
            <a:rPr lang="en-US" sz="1400" i="1" kern="1200" dirty="0"/>
            <a:t>or</a:t>
          </a:r>
          <a:r>
            <a:rPr lang="en-US" sz="1400" kern="1200" dirty="0"/>
            <a:t> ARB </a:t>
          </a:r>
          <a:r>
            <a:rPr lang="en-US" sz="1400" i="1" kern="1200" dirty="0"/>
            <a:t>or </a:t>
          </a:r>
          <a:r>
            <a:rPr lang="en-US" sz="1400" kern="1200" dirty="0"/>
            <a:t>ARNI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AND</a:t>
          </a:r>
          <a:r>
            <a:rPr lang="en-US" sz="1400" kern="1200" dirty="0"/>
            <a:t> Evidence based Beta Blocker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AND</a:t>
          </a:r>
          <a:r>
            <a:rPr lang="en-US" sz="1400" kern="1200" dirty="0"/>
            <a:t> Aldosterone Antagonist (</a:t>
          </a:r>
          <a:r>
            <a:rPr lang="en-US" sz="1400" kern="1200" dirty="0" err="1"/>
            <a:t>CrCl</a:t>
          </a:r>
          <a:r>
            <a:rPr lang="en-US" sz="1400" kern="1200" dirty="0"/>
            <a:t> &gt;30 ml/min, K</a:t>
          </a:r>
          <a:r>
            <a:rPr lang="en-US" sz="1400" kern="1200" baseline="30000" dirty="0"/>
            <a:t>+</a:t>
          </a:r>
          <a:r>
            <a:rPr lang="en-US" sz="1400" kern="1200" dirty="0"/>
            <a:t> &lt;5)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i="1" kern="1200" dirty="0"/>
            <a:t>AND  </a:t>
          </a:r>
          <a:r>
            <a:rPr lang="en-US" sz="1400" i="0" kern="1200" dirty="0"/>
            <a:t>SGLT2 inhibitor</a:t>
          </a:r>
          <a:endParaRPr lang="en-US" sz="1400" kern="1200" dirty="0"/>
        </a:p>
      </dsp:txBody>
      <dsp:txXfrm>
        <a:off x="409937" y="49549"/>
        <a:ext cx="4944712" cy="1592617"/>
      </dsp:txXfrm>
    </dsp:sp>
    <dsp:sp modelId="{615F0494-5F3E-4E24-9F84-672DE481ABB3}">
      <dsp:nvSpPr>
        <dsp:cNvPr id="0" name=""/>
        <dsp:cNvSpPr/>
      </dsp:nvSpPr>
      <dsp:spPr>
        <a:xfrm rot="5400000">
          <a:off x="2676897" y="1775792"/>
          <a:ext cx="492525" cy="492170"/>
        </a:xfrm>
        <a:prstGeom prst="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 rot="-5400000">
        <a:off x="2775509" y="1775615"/>
        <a:ext cx="295302" cy="344874"/>
      </dsp:txXfrm>
    </dsp:sp>
    <dsp:sp modelId="{5D718482-8AED-44CF-833F-557A54F8F1B1}">
      <dsp:nvSpPr>
        <dsp:cNvPr id="0" name=""/>
        <dsp:cNvSpPr/>
      </dsp:nvSpPr>
      <dsp:spPr>
        <a:xfrm>
          <a:off x="398220" y="2354119"/>
          <a:ext cx="4968145" cy="12420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Initiate loop diuretic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(dose prn or daily as clinically indicated)</a:t>
          </a:r>
        </a:p>
      </dsp:txBody>
      <dsp:txXfrm>
        <a:off x="434598" y="2390497"/>
        <a:ext cx="4895389" cy="1169280"/>
      </dsp:txXfrm>
    </dsp:sp>
    <dsp:sp modelId="{7970F704-1B95-48CA-BA52-EEA9F0B68E4D}">
      <dsp:nvSpPr>
        <dsp:cNvPr id="0" name=""/>
        <dsp:cNvSpPr/>
      </dsp:nvSpPr>
      <dsp:spPr>
        <a:xfrm rot="5489011">
          <a:off x="2640232" y="3607849"/>
          <a:ext cx="436874" cy="5589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 rot="-5400000">
        <a:off x="2692691" y="3668892"/>
        <a:ext cx="335350" cy="305812"/>
      </dsp:txXfrm>
    </dsp:sp>
    <dsp:sp modelId="{040E6B14-F596-4357-80CF-2A18F0D3EC94}">
      <dsp:nvSpPr>
        <dsp:cNvPr id="0" name=""/>
        <dsp:cNvSpPr/>
      </dsp:nvSpPr>
      <dsp:spPr>
        <a:xfrm>
          <a:off x="350973" y="4178459"/>
          <a:ext cx="4968145" cy="12420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US" sz="1600" b="1" kern="1200" dirty="0"/>
            <a:t>Titrate ACE/ARB/ARNI, BB, Aldosterone Antagonist to target doses as clinically tolerated</a:t>
          </a: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US" sz="1600" kern="1200" dirty="0"/>
            <a:t>Continue diuretic</a:t>
          </a:r>
          <a:r>
            <a:rPr lang="en-US" sz="1600" b="1" kern="1200" dirty="0"/>
            <a:t> </a:t>
          </a:r>
          <a:r>
            <a:rPr lang="en-US" sz="1600" kern="1200" dirty="0"/>
            <a:t>prn or daily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n-US" sz="1600" kern="1200" dirty="0"/>
            <a:t>Follow up symptoms q1-6 months and prn</a:t>
          </a:r>
        </a:p>
      </dsp:txBody>
      <dsp:txXfrm>
        <a:off x="387351" y="4214837"/>
        <a:ext cx="4895389" cy="11692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4C9894-39F5-41B0-8131-CEE3BEDACA73}">
      <dsp:nvSpPr>
        <dsp:cNvPr id="0" name=""/>
        <dsp:cNvSpPr/>
      </dsp:nvSpPr>
      <dsp:spPr>
        <a:xfrm>
          <a:off x="6140450" y="1991025"/>
          <a:ext cx="4336406" cy="383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334"/>
              </a:lnTo>
              <a:lnTo>
                <a:pt x="4336406" y="198334"/>
              </a:lnTo>
              <a:lnTo>
                <a:pt x="4336406" y="383289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0F413-21C6-46FC-8BB9-40D17490B2A5}">
      <dsp:nvSpPr>
        <dsp:cNvPr id="0" name=""/>
        <dsp:cNvSpPr/>
      </dsp:nvSpPr>
      <dsp:spPr>
        <a:xfrm>
          <a:off x="6140450" y="1991025"/>
          <a:ext cx="872928" cy="411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55"/>
              </a:lnTo>
              <a:lnTo>
                <a:pt x="872928" y="226755"/>
              </a:lnTo>
              <a:lnTo>
                <a:pt x="872928" y="411711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F9722-D4A6-49FA-80F8-16C1D617E0D6}">
      <dsp:nvSpPr>
        <dsp:cNvPr id="0" name=""/>
        <dsp:cNvSpPr/>
      </dsp:nvSpPr>
      <dsp:spPr>
        <a:xfrm>
          <a:off x="3972876" y="1991025"/>
          <a:ext cx="2167573" cy="394827"/>
        </a:xfrm>
        <a:custGeom>
          <a:avLst/>
          <a:gdLst/>
          <a:ahLst/>
          <a:cxnLst/>
          <a:rect l="0" t="0" r="0" b="0"/>
          <a:pathLst>
            <a:path>
              <a:moveTo>
                <a:pt x="2167573" y="0"/>
              </a:moveTo>
              <a:lnTo>
                <a:pt x="2167573" y="209871"/>
              </a:lnTo>
              <a:lnTo>
                <a:pt x="0" y="209871"/>
              </a:lnTo>
              <a:lnTo>
                <a:pt x="0" y="394827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7044A7-C95A-4B46-9ECD-07634A432495}">
      <dsp:nvSpPr>
        <dsp:cNvPr id="0" name=""/>
        <dsp:cNvSpPr/>
      </dsp:nvSpPr>
      <dsp:spPr>
        <a:xfrm>
          <a:off x="1286766" y="1991025"/>
          <a:ext cx="4853683" cy="381589"/>
        </a:xfrm>
        <a:custGeom>
          <a:avLst/>
          <a:gdLst/>
          <a:ahLst/>
          <a:cxnLst/>
          <a:rect l="0" t="0" r="0" b="0"/>
          <a:pathLst>
            <a:path>
              <a:moveTo>
                <a:pt x="4853683" y="0"/>
              </a:moveTo>
              <a:lnTo>
                <a:pt x="4853683" y="196634"/>
              </a:lnTo>
              <a:lnTo>
                <a:pt x="0" y="196634"/>
              </a:lnTo>
              <a:lnTo>
                <a:pt x="0" y="381589"/>
              </a:lnTo>
            </a:path>
          </a:pathLst>
        </a:custGeom>
        <a:noFill/>
        <a:ln w="2222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30B374-3692-45BC-BA9D-03C45FE0E082}">
      <dsp:nvSpPr>
        <dsp:cNvPr id="0" name=""/>
        <dsp:cNvSpPr/>
      </dsp:nvSpPr>
      <dsp:spPr>
        <a:xfrm>
          <a:off x="3497434" y="474257"/>
          <a:ext cx="5286030" cy="1516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If persistent symptoms, continue to add as appropriate  (Begin </a:t>
          </a:r>
          <a:r>
            <a:rPr lang="en-US" sz="2400" b="1" kern="1200" dirty="0">
              <a:sym typeface="Wingdings" pitchFamily="2" charset="2"/>
            </a:rPr>
            <a:t> End)</a:t>
          </a:r>
          <a:endParaRPr lang="en-US" sz="2400" b="1" kern="1200" dirty="0"/>
        </a:p>
      </dsp:txBody>
      <dsp:txXfrm>
        <a:off x="3497434" y="474257"/>
        <a:ext cx="5286030" cy="1516767"/>
      </dsp:txXfrm>
    </dsp:sp>
    <dsp:sp modelId="{933394DA-8E1A-47CB-AA34-91D72653D7D8}">
      <dsp:nvSpPr>
        <dsp:cNvPr id="0" name=""/>
        <dsp:cNvSpPr/>
      </dsp:nvSpPr>
      <dsp:spPr>
        <a:xfrm>
          <a:off x="191459" y="2372615"/>
          <a:ext cx="2190613" cy="17669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Add Hydralazine/ISDN </a:t>
          </a:r>
          <a:r>
            <a:rPr lang="en-US" sz="1600" kern="1200" dirty="0"/>
            <a:t>(decrease mortality): self-identified African American or contraindication to ACE/ARB/ARNI</a:t>
          </a:r>
        </a:p>
      </dsp:txBody>
      <dsp:txXfrm>
        <a:off x="191459" y="2372615"/>
        <a:ext cx="2190613" cy="1766968"/>
      </dsp:txXfrm>
    </dsp:sp>
    <dsp:sp modelId="{5FE9A14E-E2CC-409A-A5F7-E3934C8D6028}">
      <dsp:nvSpPr>
        <dsp:cNvPr id="0" name=""/>
        <dsp:cNvSpPr/>
      </dsp:nvSpPr>
      <dsp:spPr>
        <a:xfrm>
          <a:off x="2726002" y="2385852"/>
          <a:ext cx="2493747" cy="16575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Add Ivabradine (</a:t>
          </a:r>
          <a:r>
            <a:rPr lang="en-US" sz="1600" b="1" kern="1200" dirty="0" err="1"/>
            <a:t>Corlanor</a:t>
          </a:r>
          <a:r>
            <a:rPr lang="en-US" sz="1600" b="1" kern="1200" dirty="0"/>
            <a:t>®) </a:t>
          </a:r>
          <a:r>
            <a:rPr lang="en-US" sz="1600" kern="1200" dirty="0"/>
            <a:t>(decrease time to hospitalization): HR &gt;70 on max tolerated BB and in normal sinus rhythm</a:t>
          </a:r>
        </a:p>
      </dsp:txBody>
      <dsp:txXfrm>
        <a:off x="2726002" y="2385852"/>
        <a:ext cx="2493747" cy="1657501"/>
      </dsp:txXfrm>
    </dsp:sp>
    <dsp:sp modelId="{B2A191DE-1D82-4D72-B472-D2C2BEB41D76}">
      <dsp:nvSpPr>
        <dsp:cNvPr id="0" name=""/>
        <dsp:cNvSpPr/>
      </dsp:nvSpPr>
      <dsp:spPr>
        <a:xfrm>
          <a:off x="5387672" y="2402736"/>
          <a:ext cx="3251413" cy="1609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Consider addition of Digoxin </a:t>
          </a:r>
          <a:r>
            <a:rPr lang="en-US" sz="1600" kern="1200" dirty="0"/>
            <a:t>if patient w/ symptoms despite above therapies or if comorbid atrial fibrillation. Use low dose, ensure K</a:t>
          </a:r>
          <a:r>
            <a:rPr lang="en-US" sz="1600" kern="1200" baseline="30000" dirty="0"/>
            <a:t>+ </a:t>
          </a:r>
          <a:r>
            <a:rPr lang="en-US" sz="1600" kern="1200" dirty="0"/>
            <a:t>and Mg</a:t>
          </a:r>
          <a:r>
            <a:rPr lang="en-US" sz="1600" kern="1200" baseline="30000" dirty="0"/>
            <a:t>+</a:t>
          </a:r>
          <a:r>
            <a:rPr lang="en-US" sz="1600" kern="1200" dirty="0"/>
            <a:t> are WNL</a:t>
          </a:r>
        </a:p>
      </dsp:txBody>
      <dsp:txXfrm>
        <a:off x="5387672" y="2402736"/>
        <a:ext cx="3251413" cy="1609192"/>
      </dsp:txXfrm>
    </dsp:sp>
    <dsp:sp modelId="{40CE4FB8-18FA-4A2B-A3AC-0FC39C003EE5}">
      <dsp:nvSpPr>
        <dsp:cNvPr id="0" name=""/>
        <dsp:cNvSpPr/>
      </dsp:nvSpPr>
      <dsp:spPr>
        <a:xfrm>
          <a:off x="8863779" y="2374315"/>
          <a:ext cx="3226153" cy="14953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Consider Vericiguat </a:t>
          </a:r>
          <a:r>
            <a:rPr lang="en-US" sz="1600" kern="1200" dirty="0"/>
            <a:t>(</a:t>
          </a:r>
          <a:r>
            <a:rPr lang="en-US" sz="1600" kern="1200" dirty="0" err="1"/>
            <a:t>Verquvo</a:t>
          </a:r>
          <a:r>
            <a:rPr lang="en-US" sz="1600" kern="1200" dirty="0"/>
            <a:t>®)(decrease CV death &amp; HF hospitalization): eGFR &gt;15 ml/min, EF &lt;45%, contraindicated in pregnancy</a:t>
          </a:r>
        </a:p>
      </dsp:txBody>
      <dsp:txXfrm>
        <a:off x="8863779" y="2374315"/>
        <a:ext cx="3226153" cy="14953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33AE7-601F-48B5-BE9E-6338B45F41B1}">
      <dsp:nvSpPr>
        <dsp:cNvPr id="0" name=""/>
        <dsp:cNvSpPr/>
      </dsp:nvSpPr>
      <dsp:spPr>
        <a:xfrm>
          <a:off x="410294" y="2245251"/>
          <a:ext cx="1581389" cy="878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Assess Volume Status</a:t>
          </a:r>
        </a:p>
      </dsp:txBody>
      <dsp:txXfrm>
        <a:off x="436030" y="2270987"/>
        <a:ext cx="1529917" cy="827236"/>
      </dsp:txXfrm>
    </dsp:sp>
    <dsp:sp modelId="{559D8C84-A738-4BC4-8B89-5A804BFB396D}">
      <dsp:nvSpPr>
        <dsp:cNvPr id="0" name=""/>
        <dsp:cNvSpPr/>
      </dsp:nvSpPr>
      <dsp:spPr>
        <a:xfrm rot="18716317">
          <a:off x="1644798" y="1897753"/>
          <a:ext cx="2091772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2091772" y="8857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638390" y="1854316"/>
        <a:ext cx="104588" cy="104588"/>
      </dsp:txXfrm>
    </dsp:sp>
    <dsp:sp modelId="{17F19991-F4E3-425D-AC6F-10BBD24F6594}">
      <dsp:nvSpPr>
        <dsp:cNvPr id="0" name=""/>
        <dsp:cNvSpPr/>
      </dsp:nvSpPr>
      <dsp:spPr>
        <a:xfrm>
          <a:off x="3389686" y="710903"/>
          <a:ext cx="1324473" cy="8354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Volume overloaded</a:t>
          </a:r>
        </a:p>
      </dsp:txBody>
      <dsp:txXfrm>
        <a:off x="3414155" y="735372"/>
        <a:ext cx="1275535" cy="786486"/>
      </dsp:txXfrm>
    </dsp:sp>
    <dsp:sp modelId="{137DF9F3-DA81-4F6F-97D0-CDA1E0415A16}">
      <dsp:nvSpPr>
        <dsp:cNvPr id="0" name=""/>
        <dsp:cNvSpPr/>
      </dsp:nvSpPr>
      <dsp:spPr>
        <a:xfrm rot="19729381">
          <a:off x="4592679" y="684326"/>
          <a:ext cx="1682234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682234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5391740" y="651128"/>
        <a:ext cx="84111" cy="84111"/>
      </dsp:txXfrm>
    </dsp:sp>
    <dsp:sp modelId="{E7FCECF4-6CCB-4768-AF63-DF9E5201312D}">
      <dsp:nvSpPr>
        <dsp:cNvPr id="0" name=""/>
        <dsp:cNvSpPr/>
      </dsp:nvSpPr>
      <dsp:spPr>
        <a:xfrm>
          <a:off x="6153432" y="2935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Normal RF, K</a:t>
          </a:r>
          <a:r>
            <a:rPr lang="en-US" sz="1400" kern="1200" dirty="0">
              <a:sym typeface="Symbol" panose="05050102010706020507" pitchFamily="18" charset="2"/>
            </a:rPr>
            <a:t></a:t>
          </a:r>
          <a:r>
            <a:rPr lang="en-US" sz="1400" kern="1200" dirty="0"/>
            <a:t>  </a:t>
          </a:r>
        </a:p>
      </dsp:txBody>
      <dsp:txXfrm>
        <a:off x="6168359" y="17862"/>
        <a:ext cx="989410" cy="479778"/>
      </dsp:txXfrm>
    </dsp:sp>
    <dsp:sp modelId="{EB2123FD-5FF5-4237-A884-EEA2BDF440FC}">
      <dsp:nvSpPr>
        <dsp:cNvPr id="0" name=""/>
        <dsp:cNvSpPr/>
      </dsp:nvSpPr>
      <dsp:spPr>
        <a:xfrm>
          <a:off x="7172697" y="248894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66357" y="247559"/>
        <a:ext cx="20385" cy="20385"/>
      </dsp:txXfrm>
    </dsp:sp>
    <dsp:sp modelId="{021C169B-C60F-4887-89D4-C9AF255CBF19}">
      <dsp:nvSpPr>
        <dsp:cNvPr id="0" name=""/>
        <dsp:cNvSpPr/>
      </dsp:nvSpPr>
      <dsp:spPr>
        <a:xfrm>
          <a:off x="7580403" y="2935"/>
          <a:ext cx="1234472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Increase spironolactone</a:t>
          </a:r>
        </a:p>
      </dsp:txBody>
      <dsp:txXfrm>
        <a:off x="7595330" y="17862"/>
        <a:ext cx="1204618" cy="479778"/>
      </dsp:txXfrm>
    </dsp:sp>
    <dsp:sp modelId="{815D6E7A-D948-4FBC-B6D8-00025DAAF10C}">
      <dsp:nvSpPr>
        <dsp:cNvPr id="0" name=""/>
        <dsp:cNvSpPr/>
      </dsp:nvSpPr>
      <dsp:spPr>
        <a:xfrm rot="20928451">
          <a:off x="4700207" y="977365"/>
          <a:ext cx="1467177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467177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97116" y="949543"/>
        <a:ext cx="73358" cy="73358"/>
      </dsp:txXfrm>
    </dsp:sp>
    <dsp:sp modelId="{1769C2BE-E3B6-4918-9D12-6C014065D914}">
      <dsp:nvSpPr>
        <dsp:cNvPr id="0" name=""/>
        <dsp:cNvSpPr/>
      </dsp:nvSpPr>
      <dsp:spPr>
        <a:xfrm>
          <a:off x="6153432" y="589012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Normal RF, K</a:t>
          </a:r>
          <a:r>
            <a:rPr lang="en-US" sz="1400" kern="1200" dirty="0">
              <a:sym typeface="Symbol" panose="05050102010706020507" pitchFamily="18" charset="2"/>
            </a:rPr>
            <a:t></a:t>
          </a:r>
          <a:r>
            <a:rPr lang="en-US" sz="1400" kern="1200" dirty="0"/>
            <a:t>  </a:t>
          </a:r>
        </a:p>
      </dsp:txBody>
      <dsp:txXfrm>
        <a:off x="6168359" y="603939"/>
        <a:ext cx="989410" cy="479778"/>
      </dsp:txXfrm>
    </dsp:sp>
    <dsp:sp modelId="{00BFD6A8-632E-477A-B8C9-801365F55E84}">
      <dsp:nvSpPr>
        <dsp:cNvPr id="0" name=""/>
        <dsp:cNvSpPr/>
      </dsp:nvSpPr>
      <dsp:spPr>
        <a:xfrm>
          <a:off x="7172697" y="834971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66357" y="833636"/>
        <a:ext cx="20385" cy="20385"/>
      </dsp:txXfrm>
    </dsp:sp>
    <dsp:sp modelId="{49238954-FA7E-4B13-8F6C-40E583ED2028}">
      <dsp:nvSpPr>
        <dsp:cNvPr id="0" name=""/>
        <dsp:cNvSpPr/>
      </dsp:nvSpPr>
      <dsp:spPr>
        <a:xfrm>
          <a:off x="7580403" y="589012"/>
          <a:ext cx="1234472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 loop </a:t>
          </a:r>
          <a:r>
            <a:rPr lang="en-US" sz="1200" kern="1200" dirty="0">
              <a:sym typeface="Symbol" panose="05050102010706020507" pitchFamily="18" charset="2"/>
            </a:rPr>
            <a:t></a:t>
          </a:r>
          <a:r>
            <a:rPr lang="en-US" sz="1200" kern="1200" dirty="0"/>
            <a:t> reduce spironolactone </a:t>
          </a:r>
        </a:p>
      </dsp:txBody>
      <dsp:txXfrm>
        <a:off x="7595330" y="603939"/>
        <a:ext cx="1204618" cy="479778"/>
      </dsp:txXfrm>
    </dsp:sp>
    <dsp:sp modelId="{D4D00F0B-6ACA-4124-B49C-638A03235431}">
      <dsp:nvSpPr>
        <dsp:cNvPr id="0" name=""/>
        <dsp:cNvSpPr/>
      </dsp:nvSpPr>
      <dsp:spPr>
        <a:xfrm rot="709395">
          <a:off x="4698561" y="1270403"/>
          <a:ext cx="1470470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470470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97034" y="1242499"/>
        <a:ext cx="73523" cy="73523"/>
      </dsp:txXfrm>
    </dsp:sp>
    <dsp:sp modelId="{83DA29A6-3A60-4972-A2F9-539AAC9770E1}">
      <dsp:nvSpPr>
        <dsp:cNvPr id="0" name=""/>
        <dsp:cNvSpPr/>
      </dsp:nvSpPr>
      <dsp:spPr>
        <a:xfrm>
          <a:off x="6153432" y="1175089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Normal RF, K  </a:t>
          </a:r>
        </a:p>
      </dsp:txBody>
      <dsp:txXfrm>
        <a:off x="6168359" y="1190016"/>
        <a:ext cx="989410" cy="479778"/>
      </dsp:txXfrm>
    </dsp:sp>
    <dsp:sp modelId="{2BA27431-517F-4987-8D92-130D89B136B0}">
      <dsp:nvSpPr>
        <dsp:cNvPr id="0" name=""/>
        <dsp:cNvSpPr/>
      </dsp:nvSpPr>
      <dsp:spPr>
        <a:xfrm>
          <a:off x="7172697" y="1421048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66357" y="1419713"/>
        <a:ext cx="20385" cy="20385"/>
      </dsp:txXfrm>
    </dsp:sp>
    <dsp:sp modelId="{68968CD0-EC26-428E-BBF7-5A173AD5DD92}">
      <dsp:nvSpPr>
        <dsp:cNvPr id="0" name=""/>
        <dsp:cNvSpPr/>
      </dsp:nvSpPr>
      <dsp:spPr>
        <a:xfrm>
          <a:off x="7580403" y="1175089"/>
          <a:ext cx="1258638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Increase loop and spironolactone </a:t>
          </a:r>
        </a:p>
      </dsp:txBody>
      <dsp:txXfrm>
        <a:off x="7595330" y="1190016"/>
        <a:ext cx="1228784" cy="479778"/>
      </dsp:txXfrm>
    </dsp:sp>
    <dsp:sp modelId="{7E9A9EAD-41C4-4546-AE11-4AF9FA312604}">
      <dsp:nvSpPr>
        <dsp:cNvPr id="0" name=""/>
        <dsp:cNvSpPr/>
      </dsp:nvSpPr>
      <dsp:spPr>
        <a:xfrm rot="1899325">
          <a:off x="4588378" y="1563442"/>
          <a:ext cx="1690836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690836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5391525" y="1530028"/>
        <a:ext cx="84541" cy="84541"/>
      </dsp:txXfrm>
    </dsp:sp>
    <dsp:sp modelId="{80FFE5E3-674F-4C82-A71F-7B8E44F423E1}">
      <dsp:nvSpPr>
        <dsp:cNvPr id="0" name=""/>
        <dsp:cNvSpPr/>
      </dsp:nvSpPr>
      <dsp:spPr>
        <a:xfrm>
          <a:off x="6153432" y="1761167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Normal RF, K, on max doses</a:t>
          </a:r>
        </a:p>
      </dsp:txBody>
      <dsp:txXfrm>
        <a:off x="6168359" y="1776094"/>
        <a:ext cx="989410" cy="479778"/>
      </dsp:txXfrm>
    </dsp:sp>
    <dsp:sp modelId="{56FB8385-81C3-497C-91C3-3CA75DD9831D}">
      <dsp:nvSpPr>
        <dsp:cNvPr id="0" name=""/>
        <dsp:cNvSpPr/>
      </dsp:nvSpPr>
      <dsp:spPr>
        <a:xfrm>
          <a:off x="7172697" y="2007125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366357" y="2005790"/>
        <a:ext cx="20385" cy="20385"/>
      </dsp:txXfrm>
    </dsp:sp>
    <dsp:sp modelId="{0319B032-5A2F-480D-81C6-385E35A8859B}">
      <dsp:nvSpPr>
        <dsp:cNvPr id="0" name=""/>
        <dsp:cNvSpPr/>
      </dsp:nvSpPr>
      <dsp:spPr>
        <a:xfrm>
          <a:off x="7580403" y="1761167"/>
          <a:ext cx="1252880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Add Metolazone</a:t>
          </a:r>
        </a:p>
      </dsp:txBody>
      <dsp:txXfrm>
        <a:off x="7595330" y="1776094"/>
        <a:ext cx="1223026" cy="479778"/>
      </dsp:txXfrm>
    </dsp:sp>
    <dsp:sp modelId="{8170A350-7F56-46D6-B944-3BC224A19931}">
      <dsp:nvSpPr>
        <dsp:cNvPr id="0" name=""/>
        <dsp:cNvSpPr/>
      </dsp:nvSpPr>
      <dsp:spPr>
        <a:xfrm rot="441092">
          <a:off x="1987502" y="2740830"/>
          <a:ext cx="1017260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017260" y="8857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0701" y="2724256"/>
        <a:ext cx="50863" cy="50863"/>
      </dsp:txXfrm>
    </dsp:sp>
    <dsp:sp modelId="{8FFD199C-0FBB-417A-97BC-ACBF572BE1CA}">
      <dsp:nvSpPr>
        <dsp:cNvPr id="0" name=""/>
        <dsp:cNvSpPr/>
      </dsp:nvSpPr>
      <dsp:spPr>
        <a:xfrm>
          <a:off x="3000582" y="2311350"/>
          <a:ext cx="1557293" cy="10068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 Volume overload, no response to diuretic or if worsening RF</a:t>
          </a:r>
        </a:p>
      </dsp:txBody>
      <dsp:txXfrm>
        <a:off x="3030071" y="2340839"/>
        <a:ext cx="1498315" cy="947861"/>
      </dsp:txXfrm>
    </dsp:sp>
    <dsp:sp modelId="{A4B7ECFF-0648-429A-8A08-3207DD17B19D}">
      <dsp:nvSpPr>
        <dsp:cNvPr id="0" name=""/>
        <dsp:cNvSpPr/>
      </dsp:nvSpPr>
      <dsp:spPr>
        <a:xfrm rot="64384">
          <a:off x="4557829" y="2810841"/>
          <a:ext cx="526297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526297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07821" y="2806541"/>
        <a:ext cx="26314" cy="26314"/>
      </dsp:txXfrm>
    </dsp:sp>
    <dsp:sp modelId="{7C484D7F-7E80-447D-8DA5-8327E76895C2}">
      <dsp:nvSpPr>
        <dsp:cNvPr id="0" name=""/>
        <dsp:cNvSpPr/>
      </dsp:nvSpPr>
      <dsp:spPr>
        <a:xfrm>
          <a:off x="5084081" y="2289620"/>
          <a:ext cx="1078259" cy="107001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Admit for admin of IV diuretics and close monitoring of renal function</a:t>
          </a:r>
        </a:p>
      </dsp:txBody>
      <dsp:txXfrm>
        <a:off x="5115421" y="2320960"/>
        <a:ext cx="1015579" cy="1007333"/>
      </dsp:txXfrm>
    </dsp:sp>
    <dsp:sp modelId="{AB1EA09B-494E-4991-A972-866970008318}">
      <dsp:nvSpPr>
        <dsp:cNvPr id="0" name=""/>
        <dsp:cNvSpPr/>
      </dsp:nvSpPr>
      <dsp:spPr>
        <a:xfrm rot="2963637">
          <a:off x="1612280" y="3500743"/>
          <a:ext cx="2173320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2173320" y="8857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2644608" y="3455267"/>
        <a:ext cx="108666" cy="108666"/>
      </dsp:txXfrm>
    </dsp:sp>
    <dsp:sp modelId="{C58E73FC-5F3B-4DDC-B520-21C916944883}">
      <dsp:nvSpPr>
        <dsp:cNvPr id="0" name=""/>
        <dsp:cNvSpPr/>
      </dsp:nvSpPr>
      <dsp:spPr>
        <a:xfrm>
          <a:off x="3406198" y="4002634"/>
          <a:ext cx="1372460" cy="66392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Volume depleted</a:t>
          </a:r>
        </a:p>
      </dsp:txBody>
      <dsp:txXfrm>
        <a:off x="3425644" y="4022080"/>
        <a:ext cx="1333568" cy="625031"/>
      </dsp:txXfrm>
    </dsp:sp>
    <dsp:sp modelId="{0425C547-3F35-4510-87B4-34E80CA666EA}">
      <dsp:nvSpPr>
        <dsp:cNvPr id="0" name=""/>
        <dsp:cNvSpPr/>
      </dsp:nvSpPr>
      <dsp:spPr>
        <a:xfrm rot="20256708">
          <a:off x="4720667" y="4032700"/>
          <a:ext cx="1538744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538744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1570" y="4003088"/>
        <a:ext cx="76937" cy="76937"/>
      </dsp:txXfrm>
    </dsp:sp>
    <dsp:sp modelId="{D3DD7F0F-11D7-4084-921E-D4268AAE1ACA}">
      <dsp:nvSpPr>
        <dsp:cNvPr id="0" name=""/>
        <dsp:cNvSpPr/>
      </dsp:nvSpPr>
      <dsp:spPr>
        <a:xfrm>
          <a:off x="6201419" y="3493702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Normal RF, K  </a:t>
          </a:r>
        </a:p>
      </dsp:txBody>
      <dsp:txXfrm>
        <a:off x="6216346" y="3508629"/>
        <a:ext cx="989410" cy="479778"/>
      </dsp:txXfrm>
    </dsp:sp>
    <dsp:sp modelId="{749E24C3-E958-459E-A10A-7E0A9B3BEF4B}">
      <dsp:nvSpPr>
        <dsp:cNvPr id="0" name=""/>
        <dsp:cNvSpPr/>
      </dsp:nvSpPr>
      <dsp:spPr>
        <a:xfrm>
          <a:off x="7220684" y="3739661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14344" y="3738326"/>
        <a:ext cx="20385" cy="20385"/>
      </dsp:txXfrm>
    </dsp:sp>
    <dsp:sp modelId="{30F7CA4A-CF77-45E6-8C0E-EC32ADAF4A05}">
      <dsp:nvSpPr>
        <dsp:cNvPr id="0" name=""/>
        <dsp:cNvSpPr/>
      </dsp:nvSpPr>
      <dsp:spPr>
        <a:xfrm>
          <a:off x="7628390" y="3493702"/>
          <a:ext cx="1221812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Reduce loop slightly</a:t>
          </a:r>
        </a:p>
      </dsp:txBody>
      <dsp:txXfrm>
        <a:off x="7643317" y="3508629"/>
        <a:ext cx="1191958" cy="479778"/>
      </dsp:txXfrm>
    </dsp:sp>
    <dsp:sp modelId="{44517CEA-EA52-4DCF-9A5E-2CE92E8AEB1D}">
      <dsp:nvSpPr>
        <dsp:cNvPr id="0" name=""/>
        <dsp:cNvSpPr/>
      </dsp:nvSpPr>
      <dsp:spPr>
        <a:xfrm>
          <a:off x="4778658" y="4325738"/>
          <a:ext cx="1422760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422760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4470" y="4299027"/>
        <a:ext cx="71138" cy="71138"/>
      </dsp:txXfrm>
    </dsp:sp>
    <dsp:sp modelId="{D29B0A01-F8E0-4C2C-9807-E746A600CA6B}">
      <dsp:nvSpPr>
        <dsp:cNvPr id="0" name=""/>
        <dsp:cNvSpPr/>
      </dsp:nvSpPr>
      <dsp:spPr>
        <a:xfrm>
          <a:off x="6201419" y="4079780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Worse RF, K</a:t>
          </a:r>
          <a:r>
            <a:rPr lang="en-US" sz="1400" kern="1200" dirty="0">
              <a:sym typeface="Symbol" panose="05050102010706020507" pitchFamily="18" charset="2"/>
            </a:rPr>
            <a:t></a:t>
          </a:r>
          <a:r>
            <a:rPr lang="en-US" sz="1400" kern="1200" dirty="0"/>
            <a:t>  </a:t>
          </a:r>
        </a:p>
      </dsp:txBody>
      <dsp:txXfrm>
        <a:off x="6216346" y="4094707"/>
        <a:ext cx="989410" cy="479778"/>
      </dsp:txXfrm>
    </dsp:sp>
    <dsp:sp modelId="{4F781CED-C609-4969-8059-D25B937DD3EF}">
      <dsp:nvSpPr>
        <dsp:cNvPr id="0" name=""/>
        <dsp:cNvSpPr/>
      </dsp:nvSpPr>
      <dsp:spPr>
        <a:xfrm>
          <a:off x="7220684" y="4325738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14344" y="4324403"/>
        <a:ext cx="20385" cy="20385"/>
      </dsp:txXfrm>
    </dsp:sp>
    <dsp:sp modelId="{97DEFBBF-A475-4764-90A9-5BB6B1895B74}">
      <dsp:nvSpPr>
        <dsp:cNvPr id="0" name=""/>
        <dsp:cNvSpPr/>
      </dsp:nvSpPr>
      <dsp:spPr>
        <a:xfrm>
          <a:off x="7628390" y="4079780"/>
          <a:ext cx="1216054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Reduce loop &gt; spironolactone</a:t>
          </a:r>
        </a:p>
      </dsp:txBody>
      <dsp:txXfrm>
        <a:off x="7643317" y="4094707"/>
        <a:ext cx="1186200" cy="479778"/>
      </dsp:txXfrm>
    </dsp:sp>
    <dsp:sp modelId="{52F2E259-7895-49E3-ACE1-F522ACCD8DBC}">
      <dsp:nvSpPr>
        <dsp:cNvPr id="0" name=""/>
        <dsp:cNvSpPr/>
      </dsp:nvSpPr>
      <dsp:spPr>
        <a:xfrm rot="1343292">
          <a:off x="4720667" y="4618777"/>
          <a:ext cx="1538744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1538744" y="8857"/>
              </a:lnTo>
            </a:path>
          </a:pathLst>
        </a:custGeom>
        <a:noFill/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451570" y="4589166"/>
        <a:ext cx="76937" cy="76937"/>
      </dsp:txXfrm>
    </dsp:sp>
    <dsp:sp modelId="{15C766D5-380F-4877-AA31-DD03147C04F4}">
      <dsp:nvSpPr>
        <dsp:cNvPr id="0" name=""/>
        <dsp:cNvSpPr/>
      </dsp:nvSpPr>
      <dsp:spPr>
        <a:xfrm>
          <a:off x="6201419" y="4665857"/>
          <a:ext cx="1019264" cy="50963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Worse RF, K</a:t>
          </a:r>
          <a:r>
            <a:rPr lang="en-US" sz="1400" kern="1200" dirty="0">
              <a:sym typeface="Symbol" panose="05050102010706020507" pitchFamily="18" charset="2"/>
            </a:rPr>
            <a:t></a:t>
          </a:r>
          <a:r>
            <a:rPr lang="en-US" sz="1400" kern="1200" dirty="0"/>
            <a:t> </a:t>
          </a:r>
        </a:p>
      </dsp:txBody>
      <dsp:txXfrm>
        <a:off x="6216346" y="4680784"/>
        <a:ext cx="989410" cy="479778"/>
      </dsp:txXfrm>
    </dsp:sp>
    <dsp:sp modelId="{35C73805-ECA8-4363-B44F-8459559E5EBA}">
      <dsp:nvSpPr>
        <dsp:cNvPr id="0" name=""/>
        <dsp:cNvSpPr/>
      </dsp:nvSpPr>
      <dsp:spPr>
        <a:xfrm>
          <a:off x="7220684" y="4911816"/>
          <a:ext cx="407705" cy="17714"/>
        </a:xfrm>
        <a:custGeom>
          <a:avLst/>
          <a:gdLst/>
          <a:ahLst/>
          <a:cxnLst/>
          <a:rect l="0" t="0" r="0" b="0"/>
          <a:pathLst>
            <a:path>
              <a:moveTo>
                <a:pt x="0" y="8857"/>
              </a:moveTo>
              <a:lnTo>
                <a:pt x="407705" y="8857"/>
              </a:lnTo>
            </a:path>
          </a:pathLst>
        </a:custGeom>
        <a:noFill/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414344" y="4910480"/>
        <a:ext cx="20385" cy="20385"/>
      </dsp:txXfrm>
    </dsp:sp>
    <dsp:sp modelId="{14911035-C0D8-42DB-A950-FACFB183FC53}">
      <dsp:nvSpPr>
        <dsp:cNvPr id="0" name=""/>
        <dsp:cNvSpPr/>
      </dsp:nvSpPr>
      <dsp:spPr>
        <a:xfrm>
          <a:off x="7628390" y="4665857"/>
          <a:ext cx="1216054" cy="50963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Reduce </a:t>
          </a:r>
          <a:r>
            <a:rPr lang="en-US" sz="1400" kern="1200" dirty="0" err="1"/>
            <a:t>spirono</a:t>
          </a:r>
          <a:r>
            <a:rPr lang="en-US" sz="1400" kern="1200" dirty="0"/>
            <a:t> &gt; loop</a:t>
          </a:r>
        </a:p>
      </dsp:txBody>
      <dsp:txXfrm>
        <a:off x="7643317" y="4680784"/>
        <a:ext cx="1186200" cy="479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6B319-D375-B44D-83B1-A64E82EE88EE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5C931-813C-2541-A3D8-FB9294CCD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4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AkzidenzGroteskBE"/>
              </a:rPr>
              <a:t>2022 AHA/ACC/HFSA Guideline for the Management of Heart Failure: A Report of the American College of Cardiology/American Heart Association Joint Committee on Clinical Practice Guidelines </a:t>
            </a:r>
            <a:endParaRPr lang="en-US" dirty="0"/>
          </a:p>
          <a:p>
            <a:endParaRPr lang="en-US" dirty="0"/>
          </a:p>
          <a:p>
            <a:pPr marL="0" marR="0" lvl="0" indent="0" algn="l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D80000"/>
                </a:solidFill>
                <a:effectLst/>
                <a:latin typeface="AkzidenzGroteskBE"/>
              </a:rPr>
              <a:t>AHA/ACC/HFSA CLINICAL PRACTICE GUIDELINE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0DD30-AA82-4A55-A15E-95D7ADDED0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35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0DD30-AA82-4A55-A15E-95D7ADDED0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12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0DD30-AA82-4A55-A15E-95D7ADDED0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20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36DA4-5F91-A944-1A5A-84F3DD909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80219A-322A-9AE1-F902-E6A204CCDB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753465-82D2-0969-07E7-5B85A32511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AkzidenzGroteskBE"/>
              </a:rPr>
              <a:t>2022 AHA/ACC/HFSA Guideline for the Management of Heart Failure: A Report of the American College of Cardiology/American Heart Association Joint Committee on Clinical Practice Guidelines </a:t>
            </a:r>
            <a:endParaRPr lang="en-US" dirty="0"/>
          </a:p>
          <a:p>
            <a:endParaRPr lang="en-US" dirty="0"/>
          </a:p>
          <a:p>
            <a:pPr marL="0" marR="0" lvl="0" indent="0" algn="l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D80000"/>
                </a:solidFill>
                <a:effectLst/>
                <a:latin typeface="AkzidenzGroteskBE"/>
              </a:rPr>
              <a:t>AHA/ACC/HFSA CLINICAL PRACTICE GUIDELINE </a:t>
            </a:r>
            <a:endParaRPr lang="en-US" dirty="0"/>
          </a:p>
          <a:p>
            <a:endParaRPr lang="en-US" dirty="0"/>
          </a:p>
          <a:p>
            <a:r>
              <a:rPr lang="en-US" dirty="0"/>
              <a:t>EMPAH GLY FLOZIN</a:t>
            </a:r>
          </a:p>
          <a:p>
            <a:r>
              <a:rPr lang="en-US" dirty="0"/>
              <a:t>DAPAH GLY FLOZIN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2119FE-CD7D-A377-BAE3-D0E84CBBB5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0DD30-AA82-4A55-A15E-95D7ADDED0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62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dirty="0">
                <a:effectLst/>
                <a:latin typeface="AkzidenzGroteskBE"/>
              </a:rPr>
              <a:t>2022 AHA/ACC/HFSA Guideline for the Management of Heart Failure: A Report of the American College of Cardiology/American Heart Association Joint Committee on Clinical Practice Guidelines </a:t>
            </a:r>
            <a:endParaRPr lang="en-US" dirty="0"/>
          </a:p>
          <a:p>
            <a:endParaRPr lang="en-US" dirty="0"/>
          </a:p>
          <a:p>
            <a:pPr marL="0" marR="0" lvl="0" indent="0" algn="l" defTabSz="13062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D80000"/>
                </a:solidFill>
                <a:effectLst/>
                <a:latin typeface="AkzidenzGroteskBE"/>
              </a:rPr>
              <a:t>AHA/ACC/HFSA CLINICAL PRACTICE GUIDELINE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0DD30-AA82-4A55-A15E-95D7ADDED0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28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D0DD30-AA82-4A55-A15E-95D7ADDED0C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150971" y="6140927"/>
            <a:ext cx="2844799" cy="365125"/>
          </a:xfrm>
          <a:prstGeom prst="rect">
            <a:avLst/>
          </a:prstGeom>
        </p:spPr>
        <p:txBody>
          <a:bodyPr/>
          <a:lstStyle/>
          <a:p>
            <a:fld id="{DDD7C83D-9829-46FA-8B70-9124784F70D2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150F022-B652-47AD-AA22-7E6EDE768A6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5304" y="762000"/>
            <a:ext cx="11259312" cy="511807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027622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AA9E9B-076B-43D5-A951-C16EE655E946}"/>
              </a:ext>
            </a:extLst>
          </p:cNvPr>
          <p:cNvSpPr txBox="1"/>
          <p:nvPr/>
        </p:nvSpPr>
        <p:spPr>
          <a:xfrm>
            <a:off x="475488" y="347472"/>
            <a:ext cx="494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Slide meant to be blank – anything can be put here</a:t>
            </a:r>
          </a:p>
        </p:txBody>
      </p:sp>
    </p:spTree>
    <p:extLst>
      <p:ext uri="{BB962C8B-B14F-4D97-AF65-F5344CB8AC3E}">
        <p14:creationId xmlns:p14="http://schemas.microsoft.com/office/powerpoint/2010/main" val="210060346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391" y="5642010"/>
            <a:ext cx="11256264" cy="9933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6344" y="811764"/>
            <a:ext cx="11259312" cy="765109"/>
          </a:xfrm>
        </p:spPr>
        <p:txBody>
          <a:bodyPr anchor="b">
            <a:normAutofit/>
          </a:bodyPr>
          <a:lstStyle>
            <a:lvl1pPr algn="ctr">
              <a:defRPr sz="2800" b="0" cap="none" baseline="0">
                <a:solidFill>
                  <a:srgbClr val="0E75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345" y="4218765"/>
            <a:ext cx="11259311" cy="840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cap="none" baseline="0">
                <a:solidFill>
                  <a:schemeClr val="tx1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51251" y="6141487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D7C83D-9829-46FA-8B70-9124784F70D2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44" y="1935536"/>
            <a:ext cx="11259311" cy="2150366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 cap="none" baseline="0">
                <a:solidFill>
                  <a:schemeClr val="tx2"/>
                </a:solidFill>
                <a:latin typeface="+mn-lt"/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497688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391" y="5642010"/>
            <a:ext cx="11256264" cy="9933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6344" y="811764"/>
            <a:ext cx="11259312" cy="765109"/>
          </a:xfrm>
        </p:spPr>
        <p:txBody>
          <a:bodyPr anchor="b">
            <a:normAutofit/>
          </a:bodyPr>
          <a:lstStyle>
            <a:lvl1pPr algn="ctr">
              <a:defRPr sz="2800" b="0" cap="none" baseline="0">
                <a:solidFill>
                  <a:srgbClr val="0E75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345" y="4218765"/>
            <a:ext cx="11259311" cy="840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cap="none" baseline="0">
                <a:solidFill>
                  <a:schemeClr val="tx1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51251" y="6141487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D7C83D-9829-46FA-8B70-9124784F70D2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784" y="6208776"/>
            <a:ext cx="933236" cy="246888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44" y="1935536"/>
            <a:ext cx="11259311" cy="2150366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 cap="none" baseline="0">
                <a:solidFill>
                  <a:schemeClr val="tx2"/>
                </a:solidFill>
                <a:latin typeface="+mn-lt"/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02969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266700"/>
            <a:ext cx="11277600" cy="868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5530" y="1308646"/>
            <a:ext cx="5373502" cy="4097214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>
            <a:lvl1pPr>
              <a:lnSpc>
                <a:spcPct val="120000"/>
              </a:lnSpc>
              <a:defRPr lang="en-US" sz="175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120000"/>
              </a:lnSpc>
              <a:defRPr lang="en-US" sz="166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199" indent="-132280">
              <a:lnSpc>
                <a:spcPct val="120000"/>
              </a:lnSpc>
              <a:defRPr lang="en-US" sz="141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13848" indent="-211647">
              <a:lnSpc>
                <a:spcPct val="120000"/>
              </a:lnSpc>
              <a:defRPr lang="en-US" sz="1333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6436" indent="-202199">
              <a:lnSpc>
                <a:spcPct val="120000"/>
              </a:lnSpc>
              <a:defRPr lang="en-US" sz="1333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0" lvl="1" indent="0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None/>
            </a:pPr>
            <a:r>
              <a:rPr lang="en-US"/>
              <a:t>Second level</a:t>
            </a:r>
          </a:p>
          <a:p>
            <a:pPr marL="202199" lvl="2" indent="-132280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Char char="•"/>
            </a:pPr>
            <a:r>
              <a:rPr lang="en-US"/>
              <a:t>Third level</a:t>
            </a:r>
          </a:p>
          <a:p>
            <a:pPr marL="413848" lvl="3" indent="-211647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746436" lvl="4" indent="-202199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Char char="»"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56981" y="1308646"/>
            <a:ext cx="5373502" cy="4097214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>
            <a:lvl1pPr>
              <a:lnSpc>
                <a:spcPct val="120000"/>
              </a:lnSpc>
              <a:defRPr lang="en-US" sz="175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lnSpc>
                <a:spcPct val="120000"/>
              </a:lnSpc>
              <a:defRPr lang="en-US" sz="166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2199" indent="-132280">
              <a:lnSpc>
                <a:spcPct val="120000"/>
              </a:lnSpc>
              <a:defRPr lang="en-US" sz="141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13848" indent="-211647">
              <a:lnSpc>
                <a:spcPct val="120000"/>
              </a:lnSpc>
              <a:defRPr lang="en-US" sz="1333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6436" indent="-202199">
              <a:lnSpc>
                <a:spcPct val="120000"/>
              </a:lnSpc>
              <a:defRPr lang="en-US" sz="1333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  <a:p>
            <a:pPr marL="0" lvl="1" indent="0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None/>
            </a:pPr>
            <a:r>
              <a:rPr lang="en-US"/>
              <a:t>Second level</a:t>
            </a:r>
          </a:p>
          <a:p>
            <a:pPr marL="202199" lvl="2" indent="-132280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Char char="•"/>
            </a:pPr>
            <a:r>
              <a:rPr lang="en-US"/>
              <a:t>Third level</a:t>
            </a:r>
          </a:p>
          <a:p>
            <a:pPr marL="413848" lvl="3" indent="-211647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Char char="–"/>
            </a:pPr>
            <a:r>
              <a:rPr lang="en-US"/>
              <a:t>Fourth level</a:t>
            </a:r>
          </a:p>
          <a:p>
            <a:pPr marL="746436" lvl="4" indent="-202199" algn="l" defTabSz="10884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714"/>
              </a:spcAft>
              <a:buFont typeface="Arial" panose="020B0604020202020204" pitchFamily="34" charset="0"/>
              <a:buChar char="»"/>
            </a:pPr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2114-2FA9-4B14-8A45-4797A4C6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5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379" y="6559137"/>
            <a:ext cx="11298926" cy="225907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4028" y="1185547"/>
            <a:ext cx="11281628" cy="5373590"/>
          </a:xfrm>
        </p:spPr>
        <p:txBody>
          <a:bodyPr anchor="t">
            <a:normAutofit/>
          </a:bodyPr>
          <a:lstStyle>
            <a:lvl1pPr marL="457200" indent="-457200" algn="l">
              <a:buFont typeface="Wingdings" pitchFamily="2" charset="2"/>
              <a:buChar char="§"/>
              <a:defRPr sz="2800" cap="none" baseline="0">
                <a:solidFill>
                  <a:schemeClr val="tx2"/>
                </a:solidFill>
                <a:latin typeface="+mn-lt"/>
              </a:defRPr>
            </a:lvl1pPr>
            <a:lvl2pPr marL="754380" indent="-342900">
              <a:buFont typeface="Wingdings" pitchFamily="2" charset="2"/>
              <a:buChar char="§"/>
              <a:defRPr sz="2400">
                <a:solidFill>
                  <a:schemeClr val="tx2"/>
                </a:solidFill>
              </a:defRPr>
            </a:lvl2pPr>
            <a:lvl3pPr marL="1165860" indent="-342900"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2"/>
                </a:solidFill>
              </a:defRPr>
            </a:lvl3pPr>
            <a:lvl4pPr marL="1520190" indent="-285750">
              <a:buClr>
                <a:schemeClr val="tx1"/>
              </a:buClr>
              <a:buFont typeface="Wingdings" pitchFamily="2" charset="2"/>
              <a:buChar char="§"/>
              <a:defRPr sz="1800">
                <a:solidFill>
                  <a:schemeClr val="tx2"/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28</a:t>
            </a:r>
            <a:endParaRPr lang="en-US" dirty="0"/>
          </a:p>
          <a:p>
            <a:pPr lvl="1"/>
            <a:r>
              <a:rPr lang="en-US" dirty="0"/>
              <a:t>24</a:t>
            </a:r>
          </a:p>
          <a:p>
            <a:pPr lvl="2"/>
            <a:r>
              <a:rPr lang="en-US" dirty="0"/>
              <a:t>20 font</a:t>
            </a:r>
          </a:p>
          <a:p>
            <a:pPr lvl="3"/>
            <a:r>
              <a:rPr lang="en-US" sz="1800" dirty="0"/>
              <a:t>18 font</a:t>
            </a:r>
            <a:endParaRPr lang="en-US" dirty="0"/>
          </a:p>
          <a:p>
            <a:pPr lvl="2"/>
            <a:endParaRPr lang="en-US" sz="2400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AB93679A-9929-AB20-209A-3249D31F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27" y="560635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6541" y="705124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541" y="1537855"/>
            <a:ext cx="11298926" cy="43209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2147" y="6138700"/>
            <a:ext cx="3703311" cy="3886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rgbClr val="0E7565"/>
                </a:solidFill>
              </a:defRPr>
            </a:lvl1pPr>
          </a:lstStyle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6541" y="457199"/>
            <a:ext cx="3703320" cy="100584"/>
          </a:xfrm>
          <a:prstGeom prst="rect">
            <a:avLst/>
          </a:prstGeom>
          <a:solidFill>
            <a:srgbClr val="0E75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100584"/>
          </a:xfrm>
          <a:prstGeom prst="rect">
            <a:avLst/>
          </a:prstGeom>
          <a:solidFill>
            <a:srgbClr val="43A5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4671090" y="6205810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rgbClr val="0E7565"/>
                </a:solidFill>
              </a:defRPr>
            </a:lvl1pPr>
          </a:lstStyle>
          <a:p>
            <a:fld id="{E4606EA6-EFEA-4C30-9264-4F9291A5780D}" type="datetime1">
              <a:rPr lang="en-US" smtClean="0"/>
              <a:pPr/>
              <a:t>3/24/25</a:t>
            </a:fld>
            <a:endParaRPr lang="en-US" sz="1867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74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4" r:id="rId2"/>
    <p:sldLayoutId id="2147483770" r:id="rId3"/>
    <p:sldLayoutId id="2147483765" r:id="rId4"/>
    <p:sldLayoutId id="2147483772" r:id="rId5"/>
    <p:sldLayoutId id="2147483773" r:id="rId6"/>
  </p:sldLayoutIdLst>
  <p:transition spd="slow">
    <p:push dir="u"/>
  </p:transition>
  <p:txStyles>
    <p:titleStyle>
      <a:lvl1pPr algn="ctr" defTabSz="411480" rtl="0" eaLnBrk="1" latinLnBrk="0" hangingPunct="1">
        <a:spcBef>
          <a:spcPct val="0"/>
        </a:spcBef>
        <a:buNone/>
        <a:defRPr sz="3600" b="0" kern="1200" cap="none" baseline="0">
          <a:solidFill>
            <a:srgbClr val="0E7565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5400" indent="-275400" algn="l" defTabSz="411480" rtl="0" eaLnBrk="1" latinLnBrk="0" hangingPunct="1">
        <a:spcBef>
          <a:spcPct val="20000"/>
        </a:spcBef>
        <a:spcAft>
          <a:spcPts val="540"/>
        </a:spcAft>
        <a:buClr>
          <a:srgbClr val="43A598"/>
        </a:buClr>
        <a:buSzPct val="92000"/>
        <a:buFont typeface="Wingdings 2" panose="05020102010507070707" pitchFamily="18" charset="2"/>
        <a:buChar char="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67000" indent="-2754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430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17800" indent="-2106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1800" indent="-2106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71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6pPr>
      <a:lvl7pPr marL="198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7pPr>
      <a:lvl8pPr marL="225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8pPr>
      <a:lvl9pPr marL="252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FBC71-8B66-8835-7B44-CF5D9E45C7B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en-US" sz="3000" dirty="0" err="1"/>
              <a:t>HFrEF</a:t>
            </a:r>
            <a:r>
              <a:rPr lang="en-US" sz="3000" dirty="0"/>
              <a:t>:</a:t>
            </a:r>
          </a:p>
          <a:p>
            <a:pPr lvl="1"/>
            <a:r>
              <a:rPr lang="en-US" sz="3067" dirty="0"/>
              <a:t>Initiate Guideline Directed Medical Therapy (GDMT) – 4 mainstays</a:t>
            </a:r>
          </a:p>
          <a:p>
            <a:pPr lvl="2"/>
            <a:r>
              <a:rPr lang="en-US" dirty="0"/>
              <a:t>Begin with volume management using </a:t>
            </a:r>
            <a:r>
              <a:rPr lang="en-US" dirty="0">
                <a:solidFill>
                  <a:srgbClr val="FF0000"/>
                </a:solidFill>
              </a:rPr>
              <a:t>aldosterone antagonists </a:t>
            </a:r>
            <a:r>
              <a:rPr lang="en-US" dirty="0"/>
              <a:t>w or w/o loop diuretics as needed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Beta blockers </a:t>
            </a:r>
            <a:r>
              <a:rPr lang="en-US" dirty="0"/>
              <a:t>(metoprolol succinate, carvedilol, bisoprolol), and </a:t>
            </a:r>
            <a:r>
              <a:rPr lang="en-US" dirty="0">
                <a:solidFill>
                  <a:srgbClr val="FF0000"/>
                </a:solidFill>
              </a:rPr>
              <a:t>ARNI/ACEI/ARB </a:t>
            </a:r>
            <a:r>
              <a:rPr lang="en-US" dirty="0"/>
              <a:t>for all unless contraindicated</a:t>
            </a:r>
          </a:p>
          <a:p>
            <a:pPr lvl="3"/>
            <a:r>
              <a:rPr lang="en-US" sz="2540" dirty="0"/>
              <a:t>Titrate to target dose, even if symptoms are stable/improving</a:t>
            </a:r>
          </a:p>
          <a:p>
            <a:pPr lvl="3"/>
            <a:r>
              <a:rPr lang="en-US" sz="2540" dirty="0"/>
              <a:t>Get BP as low as tolerated.  HR target 70bpm or less</a:t>
            </a:r>
          </a:p>
          <a:p>
            <a:pPr lvl="2"/>
            <a:r>
              <a:rPr lang="en-US" dirty="0"/>
              <a:t>Add </a:t>
            </a:r>
            <a:r>
              <a:rPr lang="en-US" dirty="0">
                <a:solidFill>
                  <a:srgbClr val="FF0000"/>
                </a:solidFill>
              </a:rPr>
              <a:t>SGLT2 inhibitor</a:t>
            </a:r>
            <a:r>
              <a:rPr lang="en-US" dirty="0"/>
              <a:t>: Dapagliflozin (</a:t>
            </a:r>
            <a:r>
              <a:rPr lang="en-US" dirty="0" err="1"/>
              <a:t>Farxiga</a:t>
            </a:r>
            <a:r>
              <a:rPr lang="en-US" baseline="30000" dirty="0"/>
              <a:t>®</a:t>
            </a:r>
            <a:r>
              <a:rPr lang="en-US" dirty="0"/>
              <a:t>), </a:t>
            </a:r>
            <a:r>
              <a:rPr lang="en-US" dirty="0" err="1"/>
              <a:t>Sotagliflozin</a:t>
            </a:r>
            <a:r>
              <a:rPr lang="en-US" dirty="0"/>
              <a:t> (</a:t>
            </a:r>
            <a:r>
              <a:rPr lang="en-US" dirty="0" err="1"/>
              <a:t>Inpefa</a:t>
            </a:r>
            <a:r>
              <a:rPr lang="en-US" baseline="30000" dirty="0"/>
              <a:t>®</a:t>
            </a:r>
            <a:r>
              <a:rPr lang="en-US" dirty="0"/>
              <a:t>) and Empagliflozin (Jardiance</a:t>
            </a:r>
            <a:r>
              <a:rPr lang="en-US" baseline="30000" dirty="0"/>
              <a:t>®</a:t>
            </a:r>
            <a:r>
              <a:rPr lang="en-US" dirty="0"/>
              <a:t>) are approved for </a:t>
            </a:r>
            <a:r>
              <a:rPr lang="en-US" dirty="0" err="1"/>
              <a:t>HFrEF</a:t>
            </a:r>
            <a:r>
              <a:rPr lang="en-US" dirty="0"/>
              <a:t> .  Hold 3d prior to surgery.  Only </a:t>
            </a:r>
            <a:r>
              <a:rPr lang="en-US" dirty="0" err="1"/>
              <a:t>Sotagliflozin</a:t>
            </a:r>
            <a:r>
              <a:rPr lang="en-US" dirty="0"/>
              <a:t> (</a:t>
            </a:r>
            <a:r>
              <a:rPr lang="en-US" dirty="0" err="1"/>
              <a:t>Inpefa</a:t>
            </a:r>
            <a:r>
              <a:rPr lang="en-US" baseline="30000" dirty="0"/>
              <a:t>®</a:t>
            </a:r>
            <a:r>
              <a:rPr lang="en-US" dirty="0"/>
              <a:t>) needs titration and renal concerns. (See </a:t>
            </a:r>
            <a:r>
              <a:rPr lang="en-US" dirty="0" err="1"/>
              <a:t>HFpEF</a:t>
            </a:r>
            <a:r>
              <a:rPr lang="en-US" dirty="0"/>
              <a:t> section).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541C96-6E4E-A5BE-76C6-711BA0FF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67" dirty="0" err="1"/>
              <a:t>HFrEF</a:t>
            </a:r>
            <a:r>
              <a:rPr lang="en-US" sz="3667" dirty="0"/>
              <a:t> Treatment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4A102-3056-35F4-F085-EC116573A8D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91913" y="7802563"/>
            <a:ext cx="700087" cy="3746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130622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682114-2FA9-4B14-8A45-4797A4C6B02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57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E49EB-700D-4CFC-AD6A-1C4F33DC0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93" y="206919"/>
            <a:ext cx="4858694" cy="868362"/>
          </a:xfrm>
        </p:spPr>
        <p:txBody>
          <a:bodyPr>
            <a:normAutofit/>
          </a:bodyPr>
          <a:lstStyle/>
          <a:p>
            <a:r>
              <a:rPr lang="en-US" dirty="0" err="1"/>
              <a:t>HFrEF</a:t>
            </a:r>
            <a:r>
              <a:rPr lang="en-US" dirty="0"/>
              <a:t> Treatment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FB864-C83A-449B-A40A-00667614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82114-2FA9-4B14-8A45-4797A4C6B028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B47ACC23-6580-45D8-A985-7D757573E709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34294" y="1016912"/>
          <a:ext cx="5670093" cy="5423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4CC370-C7DE-0A26-2DB2-40CF330961E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Content Placeholder 9">
            <a:extLst>
              <a:ext uri="{FF2B5EF4-FFF2-40B4-BE49-F238E27FC236}">
                <a16:creationId xmlns:a16="http://schemas.microsoft.com/office/drawing/2014/main" id="{443091E2-F758-7D1D-CA25-97523363B6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0101" y="468488"/>
            <a:ext cx="6607262" cy="6154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61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48A20B6-D30D-4699-AA93-0EF9CD2E3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67" dirty="0" err="1"/>
              <a:t>HFrEF</a:t>
            </a:r>
            <a:r>
              <a:rPr lang="en-US" sz="3667" dirty="0"/>
              <a:t>  Subsequent Treatment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2E4B6-6322-41A3-9CF3-54F3254ACC5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91913" y="7802563"/>
            <a:ext cx="700087" cy="3746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130622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682114-2FA9-4B14-8A45-4797A4C6B028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5A05FC8-3C1A-426D-BB45-068AA2D1742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015311874"/>
              </p:ext>
            </p:extLst>
          </p:nvPr>
        </p:nvGraphicFramePr>
        <p:xfrm>
          <a:off x="-88900" y="1139825"/>
          <a:ext cx="12280900" cy="460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504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E515B-5B66-15B8-5D5C-3C9DE9DC2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3ABDC-1015-A109-9A3C-484C006C5BB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r>
              <a:rPr lang="en-US" sz="2667" dirty="0" err="1"/>
              <a:t>HFpEF</a:t>
            </a:r>
            <a:r>
              <a:rPr lang="en-US" sz="2667" dirty="0"/>
              <a:t>:</a:t>
            </a:r>
          </a:p>
          <a:p>
            <a:pPr lvl="2"/>
            <a:r>
              <a:rPr lang="en-US" sz="2333" dirty="0"/>
              <a:t>Start with loop diuretics for volume management.  If significant edema despite loop, add aldosterone if eGFR/K+ normal</a:t>
            </a:r>
          </a:p>
          <a:p>
            <a:pPr lvl="2"/>
            <a:r>
              <a:rPr lang="en-US" sz="2333" dirty="0"/>
              <a:t>Get BP and HR as low as tolerated – use beta blockers, diltiazem, verapamil (rate – 70bpm is target) as well as ACEI/ARB and consider nitrates, hydralazine</a:t>
            </a:r>
          </a:p>
          <a:p>
            <a:pPr lvl="2"/>
            <a:r>
              <a:rPr lang="en-US" sz="2333" dirty="0"/>
              <a:t>Add SGLT2 Inhibitor (note to hold med at least 3d prior to surgery – DKA risk) </a:t>
            </a:r>
          </a:p>
          <a:p>
            <a:pPr lvl="3"/>
            <a:r>
              <a:rPr lang="en-US" sz="2083" dirty="0"/>
              <a:t>Empagliflozin (Jardiance</a:t>
            </a:r>
            <a:r>
              <a:rPr lang="en-US" sz="2083" baseline="30000" dirty="0"/>
              <a:t>®</a:t>
            </a:r>
            <a:r>
              <a:rPr lang="en-US" sz="2083" dirty="0"/>
              <a:t>) – FDA approved for all types HF – no titration</a:t>
            </a:r>
          </a:p>
          <a:p>
            <a:pPr lvl="4"/>
            <a:r>
              <a:rPr lang="en-US" sz="1883" dirty="0"/>
              <a:t>Start 10mg </a:t>
            </a:r>
            <a:r>
              <a:rPr lang="en-US" sz="1883" dirty="0" err="1"/>
              <a:t>qam</a:t>
            </a:r>
            <a:r>
              <a:rPr lang="en-US" sz="1883" dirty="0"/>
              <a:t> as long as eGFR &gt;/= 20.</a:t>
            </a:r>
          </a:p>
          <a:p>
            <a:pPr lvl="3"/>
            <a:r>
              <a:rPr lang="en-US" sz="2083" dirty="0"/>
              <a:t>Dapagliflozin (</a:t>
            </a:r>
            <a:r>
              <a:rPr lang="en-US" sz="2083" dirty="0" err="1"/>
              <a:t>Farxiga</a:t>
            </a:r>
            <a:r>
              <a:rPr lang="en-US" sz="2083" baseline="30000" dirty="0"/>
              <a:t>®</a:t>
            </a:r>
            <a:r>
              <a:rPr lang="en-US" sz="2083" dirty="0"/>
              <a:t>) – FDA approved for all types HF – no titration</a:t>
            </a:r>
          </a:p>
          <a:p>
            <a:pPr lvl="4"/>
            <a:r>
              <a:rPr lang="en-US" sz="1883" dirty="0"/>
              <a:t>Start 10mg </a:t>
            </a:r>
            <a:r>
              <a:rPr lang="en-US" sz="1883" dirty="0" err="1"/>
              <a:t>qam</a:t>
            </a:r>
            <a:r>
              <a:rPr lang="en-US" sz="1883" dirty="0"/>
              <a:t>.  Avoid initiation of treatment if eGFR &lt;25.  May stay on if eGFR drops &lt;25</a:t>
            </a:r>
          </a:p>
          <a:p>
            <a:pPr lvl="3"/>
            <a:r>
              <a:rPr lang="en-US" sz="2083" dirty="0" err="1"/>
              <a:t>Sotagliflozin</a:t>
            </a:r>
            <a:r>
              <a:rPr lang="en-US" sz="2083" dirty="0"/>
              <a:t> (</a:t>
            </a:r>
            <a:r>
              <a:rPr lang="en-US" sz="2083" dirty="0" err="1"/>
              <a:t>Inpefa</a:t>
            </a:r>
            <a:r>
              <a:rPr lang="en-US" sz="2400" baseline="30000" dirty="0"/>
              <a:t>®</a:t>
            </a:r>
            <a:r>
              <a:rPr lang="en-US" sz="2400" dirty="0"/>
              <a:t>) – FDA approved (05/2023) – HF titration</a:t>
            </a:r>
          </a:p>
          <a:p>
            <a:pPr lvl="4"/>
            <a:r>
              <a:rPr lang="en-US" sz="2133" dirty="0"/>
              <a:t>Start 200mg </a:t>
            </a:r>
            <a:r>
              <a:rPr lang="en-US" sz="2133" dirty="0" err="1"/>
              <a:t>qd</a:t>
            </a:r>
            <a:r>
              <a:rPr lang="en-US" sz="2133" dirty="0"/>
              <a:t>, increase after 2wk.  eGFR must be &gt; 25 to start, do not use if &lt; 15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A3D0BE-5F93-C4B0-E1BB-5ECF1F548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67" dirty="0" err="1"/>
              <a:t>HFpEF</a:t>
            </a:r>
            <a:r>
              <a:rPr lang="en-US" sz="3667" dirty="0"/>
              <a:t> Treatment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B2F489-0D2A-6DDA-CC56-8347EA4CA06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91913" y="7802563"/>
            <a:ext cx="700087" cy="3746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130622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682114-2FA9-4B14-8A45-4797A4C6B02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5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FBC71-8B66-8835-7B44-CF5D9E45C7B4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4027" y="1028384"/>
            <a:ext cx="11281628" cy="4592401"/>
          </a:xfrm>
        </p:spPr>
        <p:txBody>
          <a:bodyPr>
            <a:noAutofit/>
          </a:bodyPr>
          <a:lstStyle/>
          <a:p>
            <a:r>
              <a:rPr lang="en-US" sz="2000" dirty="0" err="1"/>
              <a:t>HFrEF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Begin with volume management using aldosterone antagonists w or w/o loop diuretics as needed</a:t>
            </a:r>
          </a:p>
          <a:p>
            <a:pPr lvl="1"/>
            <a:r>
              <a:rPr lang="en-US" sz="1800" dirty="0"/>
              <a:t>Initiate Guideline Directed Medical Therapy (GDMT) – 4 mainstays</a:t>
            </a:r>
          </a:p>
          <a:p>
            <a:pPr lvl="2"/>
            <a:r>
              <a:rPr lang="en-US" sz="1600" dirty="0"/>
              <a:t>Beta blockers (metoprolol succinate, carvedilol, bisoprolol), and ARNI/ACEI/ARB for all unless contraindicated</a:t>
            </a:r>
          </a:p>
          <a:p>
            <a:pPr lvl="3"/>
            <a:r>
              <a:rPr lang="en-US" sz="1400" dirty="0"/>
              <a:t>Titrate to target dose, even if symptoms are stable/improving</a:t>
            </a:r>
          </a:p>
          <a:p>
            <a:pPr lvl="3"/>
            <a:r>
              <a:rPr lang="en-US" sz="1400" dirty="0"/>
              <a:t>Get BP as low as tolerated without orthostasis.  HR target 70bpm or less</a:t>
            </a:r>
          </a:p>
          <a:p>
            <a:pPr lvl="2"/>
            <a:r>
              <a:rPr lang="en-US" sz="1600" dirty="0"/>
              <a:t>Add SGLT2 inhibitor: </a:t>
            </a:r>
            <a:r>
              <a:rPr lang="en-US" sz="1100" dirty="0"/>
              <a:t>Dapagliflozin (</a:t>
            </a:r>
            <a:r>
              <a:rPr lang="en-US" sz="1100" dirty="0" err="1"/>
              <a:t>Farxiga</a:t>
            </a:r>
            <a:r>
              <a:rPr lang="en-US" sz="1100" baseline="30000" dirty="0"/>
              <a:t>®</a:t>
            </a:r>
            <a:r>
              <a:rPr lang="en-US" sz="1100" dirty="0"/>
              <a:t>) &amp; Empagliflozin (Jardiance</a:t>
            </a:r>
            <a:r>
              <a:rPr lang="en-US" sz="1100" baseline="30000" dirty="0"/>
              <a:t>®</a:t>
            </a:r>
            <a:r>
              <a:rPr lang="en-US" sz="1100" dirty="0"/>
              <a:t>), and  </a:t>
            </a:r>
            <a:r>
              <a:rPr lang="en-US" sz="1100" dirty="0" err="1"/>
              <a:t>Sotagliflozin</a:t>
            </a:r>
            <a:r>
              <a:rPr lang="en-US" sz="1100" dirty="0"/>
              <a:t> (</a:t>
            </a:r>
            <a:r>
              <a:rPr lang="en-US" sz="1100" dirty="0" err="1"/>
              <a:t>Inpefa</a:t>
            </a:r>
            <a:r>
              <a:rPr lang="en-US" sz="1100" baseline="30000" dirty="0"/>
              <a:t>®</a:t>
            </a:r>
            <a:r>
              <a:rPr lang="en-US" sz="1100" dirty="0"/>
              <a:t>) are approved for HF.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SGLT2i meds hold 3-4d prior to surgery.</a:t>
            </a:r>
          </a:p>
          <a:p>
            <a:r>
              <a:rPr lang="en-US" sz="2000" dirty="0" err="1"/>
              <a:t>HFpEF</a:t>
            </a:r>
            <a:r>
              <a:rPr lang="en-US" sz="2000" dirty="0"/>
              <a:t>:</a:t>
            </a:r>
          </a:p>
          <a:p>
            <a:pPr lvl="2"/>
            <a:r>
              <a:rPr lang="en-US" sz="1400" dirty="0"/>
              <a:t>Start with loop diuretics for volume management.  If significant edema despite loop, add aldosterone if eGFR/K+ normal</a:t>
            </a:r>
          </a:p>
          <a:p>
            <a:pPr lvl="2"/>
            <a:r>
              <a:rPr lang="en-US" sz="1400" dirty="0"/>
              <a:t>Get BP and HR as low as tolerated – use beta blockers, diltiazem, verapamil (rate -70 is target) as well as ACEI/ARB and consider nitrates, hydralazine (BP)</a:t>
            </a:r>
          </a:p>
          <a:p>
            <a:pPr lvl="2"/>
            <a:r>
              <a:rPr lang="en-US" sz="1400" dirty="0"/>
              <a:t>Add  SGLT2 Inhibitor (</a:t>
            </a:r>
            <a:r>
              <a:rPr lang="en-US" sz="1400" dirty="0">
                <a:solidFill>
                  <a:schemeClr val="tx1"/>
                </a:solidFill>
              </a:rPr>
              <a:t>Empagliflozin</a:t>
            </a:r>
            <a:r>
              <a:rPr lang="en-US" sz="1400" baseline="30000" dirty="0">
                <a:solidFill>
                  <a:schemeClr val="tx1"/>
                </a:solidFill>
              </a:rPr>
              <a:t>®</a:t>
            </a:r>
            <a:r>
              <a:rPr lang="en-US" sz="1400" dirty="0">
                <a:solidFill>
                  <a:schemeClr val="tx1"/>
                </a:solidFill>
              </a:rPr>
              <a:t>), Dapagliflozin (</a:t>
            </a:r>
            <a:r>
              <a:rPr lang="en-US" sz="1400" dirty="0" err="1">
                <a:solidFill>
                  <a:schemeClr val="tx1"/>
                </a:solidFill>
              </a:rPr>
              <a:t>Farxiga</a:t>
            </a:r>
            <a:r>
              <a:rPr lang="en-US" sz="1400" baseline="30000" dirty="0">
                <a:solidFill>
                  <a:schemeClr val="tx1"/>
                </a:solidFill>
              </a:rPr>
              <a:t>®</a:t>
            </a:r>
            <a:r>
              <a:rPr lang="en-US" sz="1400" dirty="0">
                <a:solidFill>
                  <a:schemeClr val="tx1"/>
                </a:solidFill>
              </a:rPr>
              <a:t>), and </a:t>
            </a:r>
            <a:r>
              <a:rPr lang="en-US" sz="1400" dirty="0" err="1"/>
              <a:t>Sotagliflozin</a:t>
            </a:r>
            <a:r>
              <a:rPr lang="en-US" sz="1400" dirty="0"/>
              <a:t> (</a:t>
            </a:r>
            <a:r>
              <a:rPr lang="en-US" sz="1400" dirty="0" err="1"/>
              <a:t>Inpefa</a:t>
            </a:r>
            <a:r>
              <a:rPr lang="en-US" sz="1400" baseline="30000" dirty="0"/>
              <a:t>®</a:t>
            </a:r>
            <a:r>
              <a:rPr lang="en-US" sz="1400" dirty="0"/>
              <a:t>) </a:t>
            </a:r>
            <a:r>
              <a:rPr lang="en-US" sz="1400" dirty="0">
                <a:solidFill>
                  <a:schemeClr val="tx1"/>
                </a:solidFill>
              </a:rPr>
              <a:t>are FDA approved.  Hold 3-4d prior to surgery.</a:t>
            </a:r>
          </a:p>
          <a:p>
            <a:r>
              <a:rPr lang="en-US" sz="2000" dirty="0"/>
              <a:t>Treat all comorbidities to goal (HTN, arrhythmias, diabetes, pulmonary conditions, sleep apnea, etc.)</a:t>
            </a:r>
          </a:p>
          <a:p>
            <a:r>
              <a:rPr lang="en-US" sz="2000" dirty="0">
                <a:solidFill>
                  <a:srgbClr val="FF0000"/>
                </a:solidFill>
              </a:rPr>
              <a:t>Counseling, education:  salt restriction, fluid restriction (if hyponatremic) and other strategies based on conditions (smoking cessation, weight optimization, glucose control, etc.).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541C96-6E4E-A5BE-76C6-711BA0FF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67" dirty="0"/>
              <a:t>Global HF Treatment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4A102-3056-35F4-F085-EC116573A8D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91913" y="7802563"/>
            <a:ext cx="700087" cy="3746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130622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682114-2FA9-4B14-8A45-4797A4C6B02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EEBB5-A508-03AA-EE53-CCBEBC5DAC4A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4027" y="1185547"/>
            <a:ext cx="11281628" cy="5373590"/>
          </a:xfrm>
        </p:spPr>
        <p:txBody>
          <a:bodyPr>
            <a:normAutofit/>
          </a:bodyPr>
          <a:lstStyle/>
          <a:p>
            <a:r>
              <a:rPr lang="en-US" sz="2667" dirty="0"/>
              <a:t>Be specific: </a:t>
            </a:r>
            <a:r>
              <a:rPr lang="en-US" sz="2667" i="1" dirty="0"/>
              <a:t>correct capture adds </a:t>
            </a:r>
            <a:r>
              <a:rPr lang="en-US" sz="2667" i="1" dirty="0">
                <a:solidFill>
                  <a:srgbClr val="7030A0"/>
                </a:solidFill>
              </a:rPr>
              <a:t>0.360 </a:t>
            </a:r>
            <a:r>
              <a:rPr lang="en-US" sz="2667" i="1" dirty="0"/>
              <a:t>RAF to the patient with HF</a:t>
            </a:r>
          </a:p>
          <a:p>
            <a:pPr lvl="2"/>
            <a:r>
              <a:rPr lang="en-US" sz="2333" dirty="0"/>
              <a:t>(Acute/chronic) (systolic/diastolic) heart failure – I50.9</a:t>
            </a:r>
          </a:p>
          <a:p>
            <a:r>
              <a:rPr lang="en-US" sz="2667" dirty="0"/>
              <a:t>Add pertinent conditions:</a:t>
            </a:r>
          </a:p>
          <a:p>
            <a:pPr lvl="2"/>
            <a:r>
              <a:rPr lang="en-US" sz="2333" dirty="0"/>
              <a:t>ASCVD – CABG/CAD </a:t>
            </a:r>
            <a:r>
              <a:rPr lang="en-US" sz="2333" i="1" dirty="0"/>
              <a:t>correct capture adds </a:t>
            </a:r>
            <a:r>
              <a:rPr lang="en-US" sz="2333" i="1" dirty="0">
                <a:solidFill>
                  <a:srgbClr val="7030A0"/>
                </a:solidFill>
              </a:rPr>
              <a:t>0.240 </a:t>
            </a:r>
            <a:r>
              <a:rPr lang="en-US" sz="2333" i="1" dirty="0"/>
              <a:t>RAF to the patient</a:t>
            </a:r>
            <a:r>
              <a:rPr lang="en-US" sz="2333" dirty="0"/>
              <a:t> </a:t>
            </a:r>
          </a:p>
          <a:p>
            <a:pPr lvl="2"/>
            <a:r>
              <a:rPr lang="en-US" sz="2333" dirty="0"/>
              <a:t>Heart Arrhythmias – </a:t>
            </a:r>
            <a:r>
              <a:rPr lang="en-US" sz="2333" dirty="0" err="1"/>
              <a:t>afib</a:t>
            </a:r>
            <a:r>
              <a:rPr lang="en-US" sz="2333" dirty="0"/>
              <a:t>, aflutter, SSS </a:t>
            </a:r>
            <a:r>
              <a:rPr lang="en-US" sz="2333" i="1" dirty="0"/>
              <a:t>adds </a:t>
            </a:r>
            <a:r>
              <a:rPr lang="en-US" sz="2333" i="1" dirty="0">
                <a:solidFill>
                  <a:srgbClr val="7030A0"/>
                </a:solidFill>
              </a:rPr>
              <a:t>0.299 </a:t>
            </a:r>
            <a:r>
              <a:rPr lang="en-US" sz="2333" i="1" dirty="0"/>
              <a:t>RAF to the patient</a:t>
            </a:r>
          </a:p>
          <a:p>
            <a:r>
              <a:rPr lang="en-US" sz="2667" dirty="0"/>
              <a:t>Capture everything:  Disease interactions exist here</a:t>
            </a:r>
          </a:p>
          <a:p>
            <a:pPr lvl="1"/>
            <a:endParaRPr lang="en-US" sz="2417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6044C6-3D35-EB0A-CB67-B4E36467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333" dirty="0"/>
              <a:t>Coding for Heart Failure</a:t>
            </a:r>
            <a:r>
              <a:rPr lang="en-US" sz="3333" baseline="30000" dirty="0"/>
              <a:t>6</a:t>
            </a:r>
            <a:endParaRPr lang="en-US" sz="3333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749DBD-6A85-8511-A594-9261D8B536B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91913" y="7802563"/>
            <a:ext cx="700087" cy="3746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130622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682114-2FA9-4B14-8A45-4797A4C6B028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7" name="Table 17">
            <a:extLst>
              <a:ext uri="{FF2B5EF4-FFF2-40B4-BE49-F238E27FC236}">
                <a16:creationId xmlns:a16="http://schemas.microsoft.com/office/drawing/2014/main" id="{1C93C792-FF22-CD5D-D02C-84C4C0E6DFD3}"/>
              </a:ext>
            </a:extLst>
          </p:cNvPr>
          <p:cNvGraphicFramePr>
            <a:graphicFrameLocks noGrp="1"/>
          </p:cNvGraphicFramePr>
          <p:nvPr/>
        </p:nvGraphicFramePr>
        <p:xfrm>
          <a:off x="426728" y="4260394"/>
          <a:ext cx="11281627" cy="2298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40402">
                  <a:extLst>
                    <a:ext uri="{9D8B030D-6E8A-4147-A177-3AD203B41FA5}">
                      <a16:colId xmlns:a16="http://schemas.microsoft.com/office/drawing/2014/main" val="497261295"/>
                    </a:ext>
                  </a:extLst>
                </a:gridCol>
                <a:gridCol w="3297276">
                  <a:extLst>
                    <a:ext uri="{9D8B030D-6E8A-4147-A177-3AD203B41FA5}">
                      <a16:colId xmlns:a16="http://schemas.microsoft.com/office/drawing/2014/main" val="3754280323"/>
                    </a:ext>
                  </a:extLst>
                </a:gridCol>
                <a:gridCol w="3043949">
                  <a:extLst>
                    <a:ext uri="{9D8B030D-6E8A-4147-A177-3AD203B41FA5}">
                      <a16:colId xmlns:a16="http://schemas.microsoft.com/office/drawing/2014/main" val="1717283035"/>
                    </a:ext>
                  </a:extLst>
                </a:gridCol>
              </a:tblGrid>
              <a:tr h="49652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Disease Interaction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Pt. in Community Setting, Non-Dual,   Aged into Medicare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Pt. in Community Setting, Non-Dual, Disabled (reason for MCR)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150401"/>
                  </a:ext>
                </a:extLst>
              </a:tr>
              <a:tr h="355356">
                <a:tc>
                  <a:txBody>
                    <a:bodyPr/>
                    <a:lstStyle/>
                    <a:p>
                      <a:r>
                        <a:rPr lang="en-US" dirty="0"/>
                        <a:t>HF + Diabetes (DM w, w/o, unspecified)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01635"/>
                  </a:ext>
                </a:extLst>
              </a:tr>
              <a:tr h="359159">
                <a:tc>
                  <a:txBody>
                    <a:bodyPr/>
                    <a:lstStyle/>
                    <a:p>
                      <a:r>
                        <a:rPr lang="en-US" dirty="0"/>
                        <a:t>HF + Chr Lung D/O (COPD, </a:t>
                      </a:r>
                      <a:r>
                        <a:rPr lang="en-US" dirty="0" err="1"/>
                        <a:t>trsplts</a:t>
                      </a:r>
                      <a:r>
                        <a:rPr lang="en-US" dirty="0"/>
                        <a:t>, CF, </a:t>
                      </a:r>
                      <a:r>
                        <a:rPr lang="en-US" dirty="0" err="1"/>
                        <a:t>PFibrosis</a:t>
                      </a:r>
                      <a:r>
                        <a:rPr lang="en-US" dirty="0"/>
                        <a:t>, etc.)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506366"/>
                  </a:ext>
                </a:extLst>
              </a:tr>
              <a:tr h="355356">
                <a:tc>
                  <a:txBody>
                    <a:bodyPr/>
                    <a:lstStyle/>
                    <a:p>
                      <a:r>
                        <a:rPr lang="en-US" dirty="0"/>
                        <a:t>HF + Kidney (CKD Stage III, IV, V)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457874"/>
                  </a:ext>
                </a:extLst>
              </a:tr>
              <a:tr h="355356">
                <a:tc>
                  <a:txBody>
                    <a:bodyPr/>
                    <a:lstStyle/>
                    <a:p>
                      <a:r>
                        <a:rPr lang="en-US" dirty="0"/>
                        <a:t>HF + Specified Heart Arrhythmias (SSS, </a:t>
                      </a:r>
                      <a:r>
                        <a:rPr lang="en-US" dirty="0" err="1"/>
                        <a:t>Afib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Flut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Ht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blck</a:t>
                      </a:r>
                      <a:r>
                        <a:rPr lang="en-US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033620"/>
                  </a:ext>
                </a:extLst>
              </a:tr>
              <a:tr h="355356">
                <a:tc>
                  <a:txBody>
                    <a:bodyPr/>
                    <a:lstStyle/>
                    <a:p>
                      <a:r>
                        <a:rPr lang="en-US" dirty="0"/>
                        <a:t>Chr Lung D/O+ </a:t>
                      </a:r>
                      <a:r>
                        <a:rPr lang="en-US" dirty="0" err="1"/>
                        <a:t>Cardiorespir</a:t>
                      </a:r>
                      <a:r>
                        <a:rPr lang="en-US" dirty="0"/>
                        <a:t>. Failure (home </a:t>
                      </a:r>
                      <a:r>
                        <a:rPr lang="en-US" baseline="0" dirty="0"/>
                        <a:t>O</a:t>
                      </a:r>
                      <a:r>
                        <a:rPr lang="en-US" baseline="-25000" dirty="0"/>
                        <a:t>2</a:t>
                      </a:r>
                      <a:r>
                        <a:rPr lang="en-US" baseline="0" dirty="0"/>
                        <a:t>, trach)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44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44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29B263-A293-4A75-AA5B-B0B08D27B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67" dirty="0"/>
              <a:t>Acute Treatment to Avoid Hospitalization:  Volume Status Management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E8F3485-95DA-45C0-BF26-2E981F72DB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91913" y="7802563"/>
            <a:ext cx="700087" cy="3746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defPPr>
              <a:defRPr lang="en-US"/>
            </a:defPPr>
            <a:lvl1pPr marL="0" algn="ctr" defTabSz="1306220" rtl="0" eaLnBrk="1" latinLnBrk="0" hangingPunct="1"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311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20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5933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61244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6555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1866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771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224882" algn="l" defTabSz="1306220" rtl="0" eaLnBrk="1" latinLnBrk="0" hangingPunct="1"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682114-2FA9-4B14-8A45-4797A4C6B028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669B917-7930-48FE-A9A3-8D2E117D6717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909638" y="1283129"/>
          <a:ext cx="11282362" cy="5178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02E454-8A5A-4915-A09A-FCC87B7DCB7C}"/>
              </a:ext>
            </a:extLst>
          </p:cNvPr>
          <p:cNvSpPr/>
          <p:nvPr/>
        </p:nvSpPr>
        <p:spPr>
          <a:xfrm>
            <a:off x="9697531" y="3557587"/>
            <a:ext cx="2144425" cy="131601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tx1"/>
                </a:solidFill>
              </a:rPr>
              <a:t>RF = renal function</a:t>
            </a:r>
          </a:p>
          <a:p>
            <a:r>
              <a:rPr lang="en-US" sz="1100" b="1" dirty="0">
                <a:solidFill>
                  <a:schemeClr val="tx1"/>
                </a:solidFill>
              </a:rPr>
              <a:t>Loop = loop diuretic</a:t>
            </a:r>
          </a:p>
        </p:txBody>
      </p:sp>
    </p:spTree>
    <p:extLst>
      <p:ext uri="{BB962C8B-B14F-4D97-AF65-F5344CB8AC3E}">
        <p14:creationId xmlns:p14="http://schemas.microsoft.com/office/powerpoint/2010/main" val="71142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Main Title and Content">
  <a:themeElements>
    <a:clrScheme name="Custom 6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0E7565"/>
      </a:accent1>
      <a:accent2>
        <a:srgbClr val="43A598"/>
      </a:accent2>
      <a:accent3>
        <a:srgbClr val="43A598"/>
      </a:accent3>
      <a:accent4>
        <a:srgbClr val="969FA7"/>
      </a:accent4>
      <a:accent5>
        <a:srgbClr val="3090C0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3">
      <a:majorFont>
        <a:latin typeface="ABeeZee"/>
        <a:ea typeface=""/>
        <a:cs typeface=""/>
      </a:majorFont>
      <a:minorFont>
        <a:latin typeface="Gill Sans MT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HP_Insight_Slide Master_Rev.potx" id="{F4A6CDED-FBFB-43CE-896E-DFE36C9D3659}" vid="{6555D5C5-23B2-48E6-AE61-71AA62D0D0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22379</TotalTime>
  <Words>1156</Words>
  <Application>Microsoft Macintosh PowerPoint</Application>
  <PresentationFormat>Widescreen</PresentationFormat>
  <Paragraphs>122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ABeeZee</vt:lpstr>
      <vt:lpstr>AkzidenzGroteskBE</vt:lpstr>
      <vt:lpstr>Arial</vt:lpstr>
      <vt:lpstr>Calibri</vt:lpstr>
      <vt:lpstr>Gill Sans MT</vt:lpstr>
      <vt:lpstr>Symbol</vt:lpstr>
      <vt:lpstr>Wingdings</vt:lpstr>
      <vt:lpstr>Wingdings 2</vt:lpstr>
      <vt:lpstr>5_Main Title and Content</vt:lpstr>
      <vt:lpstr>HFrEF Treatment</vt:lpstr>
      <vt:lpstr>HFrEF Treatment </vt:lpstr>
      <vt:lpstr>HFrEF  Subsequent Treatment </vt:lpstr>
      <vt:lpstr>HFpEF Treatment</vt:lpstr>
      <vt:lpstr>Global HF Treatment Overview</vt:lpstr>
      <vt:lpstr>Coding for Heart Failure6</vt:lpstr>
      <vt:lpstr>Acute Treatment to Avoid Hospitalization:  Volume Status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Lewis</dc:creator>
  <cp:lastModifiedBy>nulmer@protimellc.com</cp:lastModifiedBy>
  <cp:revision>246</cp:revision>
  <cp:lastPrinted>2022-01-11T21:10:42Z</cp:lastPrinted>
  <dcterms:created xsi:type="dcterms:W3CDTF">2020-01-17T15:46:19Z</dcterms:created>
  <dcterms:modified xsi:type="dcterms:W3CDTF">2025-03-24T21:24:54Z</dcterms:modified>
</cp:coreProperties>
</file>